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307" r:id="rId6"/>
    <p:sldId id="347" r:id="rId7"/>
    <p:sldId id="350" r:id="rId8"/>
    <p:sldId id="365" r:id="rId9"/>
    <p:sldId id="348" r:id="rId10"/>
    <p:sldId id="338" r:id="rId11"/>
    <p:sldId id="339" r:id="rId12"/>
    <p:sldId id="340" r:id="rId13"/>
    <p:sldId id="341" r:id="rId14"/>
    <p:sldId id="342" r:id="rId15"/>
    <p:sldId id="343" r:id="rId16"/>
    <p:sldId id="344" r:id="rId17"/>
    <p:sldId id="352" r:id="rId18"/>
    <p:sldId id="345" r:id="rId19"/>
    <p:sldId id="346" r:id="rId20"/>
    <p:sldId id="349" r:id="rId21"/>
    <p:sldId id="353" r:id="rId22"/>
    <p:sldId id="354" r:id="rId23"/>
    <p:sldId id="355" r:id="rId24"/>
    <p:sldId id="334" r:id="rId25"/>
    <p:sldId id="357" r:id="rId26"/>
    <p:sldId id="358" r:id="rId27"/>
    <p:sldId id="359" r:id="rId28"/>
    <p:sldId id="360" r:id="rId29"/>
    <p:sldId id="361" r:id="rId30"/>
    <p:sldId id="363" r:id="rId31"/>
    <p:sldId id="362" r:id="rId32"/>
    <p:sldId id="356" r:id="rId33"/>
    <p:sldId id="335" r:id="rId34"/>
    <p:sldId id="336" r:id="rId35"/>
    <p:sldId id="337" r:id="rId36"/>
    <p:sldId id="364"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F"/>
    <a:srgbClr val="000644"/>
    <a:srgbClr val="FF0000"/>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9272E-A5AE-4C99-B91E-30D96DB9B195}" v="25" dt="2022-06-03T06:27:16.843"/>
    <p1510:client id="{6230CDDC-0342-42D4-9D14-1054497BD012}" v="163" dt="2022-06-09T11:22:03.8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B80BC024-B78F-42CC-B2C0-028CB1C8D6F3}"/>
    <pc:docChg chg="undo custSel modSld">
      <pc:chgData name="Rob Luijten" userId="3656dec8-07ff-49b6-baa7-7de42837e1f6" providerId="ADAL" clId="{B80BC024-B78F-42CC-B2C0-028CB1C8D6F3}" dt="2022-05-24T08:59:45.530" v="128" actId="1076"/>
      <pc:docMkLst>
        <pc:docMk/>
      </pc:docMkLst>
      <pc:sldChg chg="modSp mod">
        <pc:chgData name="Rob Luijten" userId="3656dec8-07ff-49b6-baa7-7de42837e1f6" providerId="ADAL" clId="{B80BC024-B78F-42CC-B2C0-028CB1C8D6F3}" dt="2022-05-24T07:07:28.292" v="73" actId="20577"/>
        <pc:sldMkLst>
          <pc:docMk/>
          <pc:sldMk cId="2725839977" sldId="307"/>
        </pc:sldMkLst>
        <pc:spChg chg="mod">
          <ac:chgData name="Rob Luijten" userId="3656dec8-07ff-49b6-baa7-7de42837e1f6" providerId="ADAL" clId="{B80BC024-B78F-42CC-B2C0-028CB1C8D6F3}" dt="2022-05-24T07:07:28.292" v="73" actId="20577"/>
          <ac:spMkLst>
            <pc:docMk/>
            <pc:sldMk cId="2725839977" sldId="307"/>
            <ac:spMk id="10" creationId="{690E9C73-D26E-7BE1-9358-FD5C2C693548}"/>
          </ac:spMkLst>
        </pc:spChg>
      </pc:sldChg>
      <pc:sldChg chg="modSp mod">
        <pc:chgData name="Rob Luijten" userId="3656dec8-07ff-49b6-baa7-7de42837e1f6" providerId="ADAL" clId="{B80BC024-B78F-42CC-B2C0-028CB1C8D6F3}" dt="2022-05-24T08:58:16.029" v="119" actId="20577"/>
        <pc:sldMkLst>
          <pc:docMk/>
          <pc:sldMk cId="3723031141" sldId="324"/>
        </pc:sldMkLst>
        <pc:spChg chg="mod">
          <ac:chgData name="Rob Luijten" userId="3656dec8-07ff-49b6-baa7-7de42837e1f6" providerId="ADAL" clId="{B80BC024-B78F-42CC-B2C0-028CB1C8D6F3}" dt="2022-05-24T08:58:16.029" v="119" actId="20577"/>
          <ac:spMkLst>
            <pc:docMk/>
            <pc:sldMk cId="3723031141" sldId="324"/>
            <ac:spMk id="10" creationId="{690E9C73-D26E-7BE1-9358-FD5C2C693548}"/>
          </ac:spMkLst>
        </pc:spChg>
      </pc:sldChg>
      <pc:sldChg chg="modSp mod">
        <pc:chgData name="Rob Luijten" userId="3656dec8-07ff-49b6-baa7-7de42837e1f6" providerId="ADAL" clId="{B80BC024-B78F-42CC-B2C0-028CB1C8D6F3}" dt="2022-05-24T08:57:31.821" v="107" actId="20577"/>
        <pc:sldMkLst>
          <pc:docMk/>
          <pc:sldMk cId="2121134114" sldId="325"/>
        </pc:sldMkLst>
        <pc:spChg chg="mod">
          <ac:chgData name="Rob Luijten" userId="3656dec8-07ff-49b6-baa7-7de42837e1f6" providerId="ADAL" clId="{B80BC024-B78F-42CC-B2C0-028CB1C8D6F3}" dt="2022-05-24T08:57:31.821" v="107" actId="20577"/>
          <ac:spMkLst>
            <pc:docMk/>
            <pc:sldMk cId="2121134114" sldId="325"/>
            <ac:spMk id="10" creationId="{690E9C73-D26E-7BE1-9358-FD5C2C693548}"/>
          </ac:spMkLst>
        </pc:spChg>
      </pc:sldChg>
      <pc:sldChg chg="modSp mod">
        <pc:chgData name="Rob Luijten" userId="3656dec8-07ff-49b6-baa7-7de42837e1f6" providerId="ADAL" clId="{B80BC024-B78F-42CC-B2C0-028CB1C8D6F3}" dt="2022-05-24T08:59:41.299" v="127" actId="1076"/>
        <pc:sldMkLst>
          <pc:docMk/>
          <pc:sldMk cId="550672163" sldId="326"/>
        </pc:sldMkLst>
        <pc:spChg chg="mod">
          <ac:chgData name="Rob Luijten" userId="3656dec8-07ff-49b6-baa7-7de42837e1f6" providerId="ADAL" clId="{B80BC024-B78F-42CC-B2C0-028CB1C8D6F3}" dt="2022-05-24T08:56:51.481" v="93" actId="14100"/>
          <ac:spMkLst>
            <pc:docMk/>
            <pc:sldMk cId="550672163" sldId="326"/>
            <ac:spMk id="3" creationId="{5B0A2E09-2DCF-3C29-80E4-E895F399A9D3}"/>
          </ac:spMkLst>
        </pc:spChg>
        <pc:spChg chg="mod">
          <ac:chgData name="Rob Luijten" userId="3656dec8-07ff-49b6-baa7-7de42837e1f6" providerId="ADAL" clId="{B80BC024-B78F-42CC-B2C0-028CB1C8D6F3}" dt="2022-05-24T08:59:41.299" v="127" actId="1076"/>
          <ac:spMkLst>
            <pc:docMk/>
            <pc:sldMk cId="550672163" sldId="326"/>
            <ac:spMk id="9" creationId="{EE0B6D97-7220-ABE4-2A2D-1251EAA23014}"/>
          </ac:spMkLst>
        </pc:spChg>
        <pc:picChg chg="mod">
          <ac:chgData name="Rob Luijten" userId="3656dec8-07ff-49b6-baa7-7de42837e1f6" providerId="ADAL" clId="{B80BC024-B78F-42CC-B2C0-028CB1C8D6F3}" dt="2022-05-24T08:59:41.299" v="127" actId="1076"/>
          <ac:picMkLst>
            <pc:docMk/>
            <pc:sldMk cId="550672163" sldId="326"/>
            <ac:picMk id="8" creationId="{B4A5C3EF-C2EA-4300-D1CF-98EE03EB233A}"/>
          </ac:picMkLst>
        </pc:picChg>
      </pc:sldChg>
      <pc:sldChg chg="delSp modSp mod">
        <pc:chgData name="Rob Luijten" userId="3656dec8-07ff-49b6-baa7-7de42837e1f6" providerId="ADAL" clId="{B80BC024-B78F-42CC-B2C0-028CB1C8D6F3}" dt="2022-05-24T08:59:20.936" v="123" actId="1076"/>
        <pc:sldMkLst>
          <pc:docMk/>
          <pc:sldMk cId="875151830" sldId="327"/>
        </pc:sldMkLst>
        <pc:spChg chg="mod">
          <ac:chgData name="Rob Luijten" userId="3656dec8-07ff-49b6-baa7-7de42837e1f6" providerId="ADAL" clId="{B80BC024-B78F-42CC-B2C0-028CB1C8D6F3}" dt="2022-05-24T08:54:56.844" v="75" actId="20578"/>
          <ac:spMkLst>
            <pc:docMk/>
            <pc:sldMk cId="875151830" sldId="327"/>
            <ac:spMk id="3" creationId="{5B0A2E09-2DCF-3C29-80E4-E895F399A9D3}"/>
          </ac:spMkLst>
        </pc:spChg>
        <pc:spChg chg="del">
          <ac:chgData name="Rob Luijten" userId="3656dec8-07ff-49b6-baa7-7de42837e1f6" providerId="ADAL" clId="{B80BC024-B78F-42CC-B2C0-028CB1C8D6F3}" dt="2022-05-24T07:03:09.603" v="27" actId="478"/>
          <ac:spMkLst>
            <pc:docMk/>
            <pc:sldMk cId="875151830" sldId="327"/>
            <ac:spMk id="5" creationId="{B5DBAF65-8364-73E3-4CA6-606F283DCA36}"/>
          </ac:spMkLst>
        </pc:spChg>
        <pc:spChg chg="del">
          <ac:chgData name="Rob Luijten" userId="3656dec8-07ff-49b6-baa7-7de42837e1f6" providerId="ADAL" clId="{B80BC024-B78F-42CC-B2C0-028CB1C8D6F3}" dt="2022-05-24T07:03:15.313" v="30" actId="478"/>
          <ac:spMkLst>
            <pc:docMk/>
            <pc:sldMk cId="875151830" sldId="327"/>
            <ac:spMk id="6" creationId="{1DED6A12-1E39-E7B2-F5F2-C325EE6004D5}"/>
          </ac:spMkLst>
        </pc:spChg>
        <pc:spChg chg="mod">
          <ac:chgData name="Rob Luijten" userId="3656dec8-07ff-49b6-baa7-7de42837e1f6" providerId="ADAL" clId="{B80BC024-B78F-42CC-B2C0-028CB1C8D6F3}" dt="2022-05-24T08:59:20.936" v="123" actId="1076"/>
          <ac:spMkLst>
            <pc:docMk/>
            <pc:sldMk cId="875151830" sldId="327"/>
            <ac:spMk id="11" creationId="{72AF6517-A299-CEFD-EFA6-C036A267A9E3}"/>
          </ac:spMkLst>
        </pc:spChg>
        <pc:picChg chg="mod">
          <ac:chgData name="Rob Luijten" userId="3656dec8-07ff-49b6-baa7-7de42837e1f6" providerId="ADAL" clId="{B80BC024-B78F-42CC-B2C0-028CB1C8D6F3}" dt="2022-05-24T08:59:20.936" v="123" actId="1076"/>
          <ac:picMkLst>
            <pc:docMk/>
            <pc:sldMk cId="875151830" sldId="327"/>
            <ac:picMk id="10" creationId="{1DDFD4F3-F209-2FA0-3CF6-B61DEC1FC482}"/>
          </ac:picMkLst>
        </pc:picChg>
      </pc:sldChg>
      <pc:sldChg chg="modSp mod">
        <pc:chgData name="Rob Luijten" userId="3656dec8-07ff-49b6-baa7-7de42837e1f6" providerId="ADAL" clId="{B80BC024-B78F-42CC-B2C0-028CB1C8D6F3}" dt="2022-05-24T08:59:45.530" v="128" actId="1076"/>
        <pc:sldMkLst>
          <pc:docMk/>
          <pc:sldMk cId="2736798990" sldId="328"/>
        </pc:sldMkLst>
        <pc:spChg chg="mod">
          <ac:chgData name="Rob Luijten" userId="3656dec8-07ff-49b6-baa7-7de42837e1f6" providerId="ADAL" clId="{B80BC024-B78F-42CC-B2C0-028CB1C8D6F3}" dt="2022-05-24T08:59:45.530" v="128" actId="1076"/>
          <ac:spMkLst>
            <pc:docMk/>
            <pc:sldMk cId="2736798990" sldId="328"/>
            <ac:spMk id="14" creationId="{209D873E-1346-EF69-E6FD-0131F89D2285}"/>
          </ac:spMkLst>
        </pc:spChg>
        <pc:picChg chg="mod">
          <ac:chgData name="Rob Luijten" userId="3656dec8-07ff-49b6-baa7-7de42837e1f6" providerId="ADAL" clId="{B80BC024-B78F-42CC-B2C0-028CB1C8D6F3}" dt="2022-05-24T08:59:45.530" v="128" actId="1076"/>
          <ac:picMkLst>
            <pc:docMk/>
            <pc:sldMk cId="2736798990" sldId="328"/>
            <ac:picMk id="13" creationId="{19D73160-291D-39E3-3417-904B2053F3DD}"/>
          </ac:picMkLst>
        </pc:picChg>
      </pc:sldChg>
      <pc:sldChg chg="addSp delSp modSp mod">
        <pc:chgData name="Rob Luijten" userId="3656dec8-07ff-49b6-baa7-7de42837e1f6" providerId="ADAL" clId="{B80BC024-B78F-42CC-B2C0-028CB1C8D6F3}" dt="2022-05-24T08:55:24.485" v="82" actId="115"/>
        <pc:sldMkLst>
          <pc:docMk/>
          <pc:sldMk cId="1107284886" sldId="329"/>
        </pc:sldMkLst>
        <pc:spChg chg="mod">
          <ac:chgData name="Rob Luijten" userId="3656dec8-07ff-49b6-baa7-7de42837e1f6" providerId="ADAL" clId="{B80BC024-B78F-42CC-B2C0-028CB1C8D6F3}" dt="2022-05-24T08:55:24.485" v="82" actId="115"/>
          <ac:spMkLst>
            <pc:docMk/>
            <pc:sldMk cId="1107284886" sldId="329"/>
            <ac:spMk id="3" creationId="{5B0A2E09-2DCF-3C29-80E4-E895F399A9D3}"/>
          </ac:spMkLst>
        </pc:spChg>
        <pc:graphicFrameChg chg="add del modGraphic">
          <ac:chgData name="Rob Luijten" userId="3656dec8-07ff-49b6-baa7-7de42837e1f6" providerId="ADAL" clId="{B80BC024-B78F-42CC-B2C0-028CB1C8D6F3}" dt="2022-05-24T08:55:07.991" v="77" actId="478"/>
          <ac:graphicFrameMkLst>
            <pc:docMk/>
            <pc:sldMk cId="1107284886" sldId="329"/>
            <ac:graphicFrameMk id="8" creationId="{1A49A667-E88B-117E-5F88-A798CE65F597}"/>
          </ac:graphicFrameMkLst>
        </pc:graphicFrameChg>
      </pc:sldChg>
      <pc:sldChg chg="modSp mod">
        <pc:chgData name="Rob Luijten" userId="3656dec8-07ff-49b6-baa7-7de42837e1f6" providerId="ADAL" clId="{B80BC024-B78F-42CC-B2C0-028CB1C8D6F3}" dt="2022-05-24T08:56:12.741" v="83" actId="113"/>
        <pc:sldMkLst>
          <pc:docMk/>
          <pc:sldMk cId="1098878608" sldId="331"/>
        </pc:sldMkLst>
        <pc:spChg chg="mod">
          <ac:chgData name="Rob Luijten" userId="3656dec8-07ff-49b6-baa7-7de42837e1f6" providerId="ADAL" clId="{B80BC024-B78F-42CC-B2C0-028CB1C8D6F3}" dt="2022-05-24T08:56:12.741" v="83" actId="113"/>
          <ac:spMkLst>
            <pc:docMk/>
            <pc:sldMk cId="1098878608" sldId="331"/>
            <ac:spMk id="3" creationId="{2232B60E-D251-526C-DC65-10D3ABDC3DD2}"/>
          </ac:spMkLst>
        </pc:spChg>
        <pc:spChg chg="mod">
          <ac:chgData name="Rob Luijten" userId="3656dec8-07ff-49b6-baa7-7de42837e1f6" providerId="ADAL" clId="{B80BC024-B78F-42CC-B2C0-028CB1C8D6F3}" dt="2022-05-24T07:04:32.257" v="37" actId="12788"/>
          <ac:spMkLst>
            <pc:docMk/>
            <pc:sldMk cId="1098878608" sldId="331"/>
            <ac:spMk id="9" creationId="{30F7F043-D3F3-9FBF-906A-D7967EB90666}"/>
          </ac:spMkLst>
        </pc:spChg>
        <pc:picChg chg="mod">
          <ac:chgData name="Rob Luijten" userId="3656dec8-07ff-49b6-baa7-7de42837e1f6" providerId="ADAL" clId="{B80BC024-B78F-42CC-B2C0-028CB1C8D6F3}" dt="2022-05-24T07:04:32.257" v="37" actId="12788"/>
          <ac:picMkLst>
            <pc:docMk/>
            <pc:sldMk cId="1098878608" sldId="331"/>
            <ac:picMk id="8" creationId="{496CEF2A-4565-46F0-CF33-F294F769A4A1}"/>
          </ac:picMkLst>
        </pc:picChg>
      </pc:sldChg>
      <pc:sldChg chg="modSp mod">
        <pc:chgData name="Rob Luijten" userId="3656dec8-07ff-49b6-baa7-7de42837e1f6" providerId="ADAL" clId="{B80BC024-B78F-42CC-B2C0-028CB1C8D6F3}" dt="2022-05-24T07:04:02.517" v="34" actId="1076"/>
        <pc:sldMkLst>
          <pc:docMk/>
          <pc:sldMk cId="572532172" sldId="332"/>
        </pc:sldMkLst>
        <pc:spChg chg="mod">
          <ac:chgData name="Rob Luijten" userId="3656dec8-07ff-49b6-baa7-7de42837e1f6" providerId="ADAL" clId="{B80BC024-B78F-42CC-B2C0-028CB1C8D6F3}" dt="2022-05-24T07:04:02.517" v="34" actId="1076"/>
          <ac:spMkLst>
            <pc:docMk/>
            <pc:sldMk cId="572532172" sldId="332"/>
            <ac:spMk id="3" creationId="{B07B843B-242A-E839-5006-E79BE0D0F079}"/>
          </ac:spMkLst>
        </pc:spChg>
        <pc:picChg chg="mod">
          <ac:chgData name="Rob Luijten" userId="3656dec8-07ff-49b6-baa7-7de42837e1f6" providerId="ADAL" clId="{B80BC024-B78F-42CC-B2C0-028CB1C8D6F3}" dt="2022-05-24T07:02:15.478" v="15" actId="1076"/>
          <ac:picMkLst>
            <pc:docMk/>
            <pc:sldMk cId="572532172" sldId="332"/>
            <ac:picMk id="5126" creationId="{3AC2C474-A241-0680-F1FD-4090DB973E2D}"/>
          </ac:picMkLst>
        </pc:picChg>
      </pc:sldChg>
    </pc:docChg>
  </pc:docChgLst>
  <pc:docChgLst>
    <pc:chgData name="Rob Luijten" userId="3656dec8-07ff-49b6-baa7-7de42837e1f6" providerId="ADAL" clId="{2649272E-A5AE-4C99-B91E-30D96DB9B195}"/>
    <pc:docChg chg="undo custSel addSld modSld">
      <pc:chgData name="Rob Luijten" userId="3656dec8-07ff-49b6-baa7-7de42837e1f6" providerId="ADAL" clId="{2649272E-A5AE-4C99-B91E-30D96DB9B195}" dt="2022-06-03T06:27:16.842" v="883" actId="688"/>
      <pc:docMkLst>
        <pc:docMk/>
      </pc:docMkLst>
      <pc:sldChg chg="addSp delSp modSp mod">
        <pc:chgData name="Rob Luijten" userId="3656dec8-07ff-49b6-baa7-7de42837e1f6" providerId="ADAL" clId="{2649272E-A5AE-4C99-B91E-30D96DB9B195}" dt="2022-06-03T06:26:05.443" v="880" actId="688"/>
        <pc:sldMkLst>
          <pc:docMk/>
          <pc:sldMk cId="2725839977" sldId="307"/>
        </pc:sldMkLst>
        <pc:spChg chg="mod">
          <ac:chgData name="Rob Luijten" userId="3656dec8-07ff-49b6-baa7-7de42837e1f6" providerId="ADAL" clId="{2649272E-A5AE-4C99-B91E-30D96DB9B195}" dt="2022-06-03T06:23:24.001" v="864" actId="27803"/>
          <ac:spMkLst>
            <pc:docMk/>
            <pc:sldMk cId="2725839977" sldId="307"/>
            <ac:spMk id="4" creationId="{365D71C6-68B2-EF65-F3B6-FD790713C3F3}"/>
          </ac:spMkLst>
        </pc:spChg>
        <pc:spChg chg="mod">
          <ac:chgData name="Rob Luijten" userId="3656dec8-07ff-49b6-baa7-7de42837e1f6" providerId="ADAL" clId="{2649272E-A5AE-4C99-B91E-30D96DB9B195}" dt="2022-06-03T06:24:46.482" v="869" actId="1076"/>
          <ac:spMkLst>
            <pc:docMk/>
            <pc:sldMk cId="2725839977" sldId="307"/>
            <ac:spMk id="10" creationId="{690E9C73-D26E-7BE1-9358-FD5C2C693548}"/>
          </ac:spMkLst>
        </pc:spChg>
        <pc:picChg chg="add del mod">
          <ac:chgData name="Rob Luijten" userId="3656dec8-07ff-49b6-baa7-7de42837e1f6" providerId="ADAL" clId="{2649272E-A5AE-4C99-B91E-30D96DB9B195}" dt="2022-06-03T06:23:53.249" v="866" actId="478"/>
          <ac:picMkLst>
            <pc:docMk/>
            <pc:sldMk cId="2725839977" sldId="307"/>
            <ac:picMk id="3" creationId="{365D71C6-68B2-EF65-F3B6-FD790713C3F3}"/>
          </ac:picMkLst>
        </pc:picChg>
        <pc:picChg chg="add mod">
          <ac:chgData name="Rob Luijten" userId="3656dec8-07ff-49b6-baa7-7de42837e1f6" providerId="ADAL" clId="{2649272E-A5AE-4C99-B91E-30D96DB9B195}" dt="2022-06-03T06:26:05.443" v="880" actId="688"/>
          <ac:picMkLst>
            <pc:docMk/>
            <pc:sldMk cId="2725839977" sldId="307"/>
            <ac:picMk id="1026" creationId="{7BBF69CC-1902-F413-5AD0-AF88274F6F6B}"/>
          </ac:picMkLst>
        </pc:picChg>
      </pc:sldChg>
      <pc:sldChg chg="modSp mod">
        <pc:chgData name="Rob Luijten" userId="3656dec8-07ff-49b6-baa7-7de42837e1f6" providerId="ADAL" clId="{2649272E-A5AE-4C99-B91E-30D96DB9B195}" dt="2022-06-03T06:21:17.330" v="798" actId="20577"/>
        <pc:sldMkLst>
          <pc:docMk/>
          <pc:sldMk cId="4095379415" sldId="335"/>
        </pc:sldMkLst>
        <pc:spChg chg="mod">
          <ac:chgData name="Rob Luijten" userId="3656dec8-07ff-49b6-baa7-7de42837e1f6" providerId="ADAL" clId="{2649272E-A5AE-4C99-B91E-30D96DB9B195}" dt="2022-06-03T06:21:17.330" v="798" actId="20577"/>
          <ac:spMkLst>
            <pc:docMk/>
            <pc:sldMk cId="4095379415" sldId="335"/>
            <ac:spMk id="3" creationId="{E6ADBDDC-79BF-4060-0E94-60534B837C96}"/>
          </ac:spMkLst>
        </pc:spChg>
      </pc:sldChg>
      <pc:sldChg chg="addSp modSp mod">
        <pc:chgData name="Rob Luijten" userId="3656dec8-07ff-49b6-baa7-7de42837e1f6" providerId="ADAL" clId="{2649272E-A5AE-4C99-B91E-30D96DB9B195}" dt="2022-06-03T06:21:49.633" v="813" actId="1076"/>
        <pc:sldMkLst>
          <pc:docMk/>
          <pc:sldMk cId="3472889490" sldId="336"/>
        </pc:sldMkLst>
        <pc:spChg chg="mod">
          <ac:chgData name="Rob Luijten" userId="3656dec8-07ff-49b6-baa7-7de42837e1f6" providerId="ADAL" clId="{2649272E-A5AE-4C99-B91E-30D96DB9B195}" dt="2022-06-03T06:21:30.189" v="799" actId="207"/>
          <ac:spMkLst>
            <pc:docMk/>
            <pc:sldMk cId="3472889490" sldId="336"/>
            <ac:spMk id="2" creationId="{F60D70C9-7D7A-96D1-A04B-B83E42E2864E}"/>
          </ac:spMkLst>
        </pc:spChg>
        <pc:spChg chg="add mod">
          <ac:chgData name="Rob Luijten" userId="3656dec8-07ff-49b6-baa7-7de42837e1f6" providerId="ADAL" clId="{2649272E-A5AE-4C99-B91E-30D96DB9B195}" dt="2022-06-03T06:21:49.633" v="813" actId="1076"/>
          <ac:spMkLst>
            <pc:docMk/>
            <pc:sldMk cId="3472889490" sldId="336"/>
            <ac:spMk id="7" creationId="{B9876447-D2D9-5ED8-B334-8FC935EB6E1F}"/>
          </ac:spMkLst>
        </pc:spChg>
      </pc:sldChg>
      <pc:sldChg chg="modNotesTx">
        <pc:chgData name="Rob Luijten" userId="3656dec8-07ff-49b6-baa7-7de42837e1f6" providerId="ADAL" clId="{2649272E-A5AE-4C99-B91E-30D96DB9B195}" dt="2022-06-03T06:06:04.036" v="427" actId="20577"/>
        <pc:sldMkLst>
          <pc:docMk/>
          <pc:sldMk cId="962619072" sldId="347"/>
        </pc:sldMkLst>
      </pc:sldChg>
      <pc:sldChg chg="modNotesTx">
        <pc:chgData name="Rob Luijten" userId="3656dec8-07ff-49b6-baa7-7de42837e1f6" providerId="ADAL" clId="{2649272E-A5AE-4C99-B91E-30D96DB9B195}" dt="2022-06-03T06:06:28.697" v="462" actId="20577"/>
        <pc:sldMkLst>
          <pc:docMk/>
          <pc:sldMk cId="1631147764" sldId="350"/>
        </pc:sldMkLst>
      </pc:sldChg>
      <pc:sldChg chg="modSp mod">
        <pc:chgData name="Rob Luijten" userId="3656dec8-07ff-49b6-baa7-7de42837e1f6" providerId="ADAL" clId="{2649272E-A5AE-4C99-B91E-30D96DB9B195}" dt="2022-06-03T06:26:46.351" v="881" actId="20577"/>
        <pc:sldMkLst>
          <pc:docMk/>
          <pc:sldMk cId="2703192946" sldId="352"/>
        </pc:sldMkLst>
        <pc:spChg chg="mod">
          <ac:chgData name="Rob Luijten" userId="3656dec8-07ff-49b6-baa7-7de42837e1f6" providerId="ADAL" clId="{2649272E-A5AE-4C99-B91E-30D96DB9B195}" dt="2022-06-03T06:26:46.351" v="881" actId="20577"/>
          <ac:spMkLst>
            <pc:docMk/>
            <pc:sldMk cId="2703192946" sldId="352"/>
            <ac:spMk id="5" creationId="{7A0FAC0E-7686-6846-2330-CFA9D6EA9DBD}"/>
          </ac:spMkLst>
        </pc:spChg>
      </pc:sldChg>
      <pc:sldChg chg="addSp delSp modSp mod">
        <pc:chgData name="Rob Luijten" userId="3656dec8-07ff-49b6-baa7-7de42837e1f6" providerId="ADAL" clId="{2649272E-A5AE-4C99-B91E-30D96DB9B195}" dt="2022-06-03T06:19:44.768" v="645" actId="1076"/>
        <pc:sldMkLst>
          <pc:docMk/>
          <pc:sldMk cId="2971852341" sldId="353"/>
        </pc:sldMkLst>
        <pc:spChg chg="add del">
          <ac:chgData name="Rob Luijten" userId="3656dec8-07ff-49b6-baa7-7de42837e1f6" providerId="ADAL" clId="{2649272E-A5AE-4C99-B91E-30D96DB9B195}" dt="2022-06-03T06:18:58.617" v="583" actId="22"/>
          <ac:spMkLst>
            <pc:docMk/>
            <pc:sldMk cId="2971852341" sldId="353"/>
            <ac:spMk id="8" creationId="{A9DADB3D-4ACB-2AB6-C96F-B3B180E54DE7}"/>
          </ac:spMkLst>
        </pc:spChg>
        <pc:spChg chg="add mod">
          <ac:chgData name="Rob Luijten" userId="3656dec8-07ff-49b6-baa7-7de42837e1f6" providerId="ADAL" clId="{2649272E-A5AE-4C99-B91E-30D96DB9B195}" dt="2022-06-03T06:19:43.001" v="644" actId="1037"/>
          <ac:spMkLst>
            <pc:docMk/>
            <pc:sldMk cId="2971852341" sldId="353"/>
            <ac:spMk id="9" creationId="{E0A12A76-C337-B778-367D-3AED0A63ABAD}"/>
          </ac:spMkLst>
        </pc:spChg>
        <pc:picChg chg="mod">
          <ac:chgData name="Rob Luijten" userId="3656dec8-07ff-49b6-baa7-7de42837e1f6" providerId="ADAL" clId="{2649272E-A5AE-4C99-B91E-30D96DB9B195}" dt="2022-06-03T06:19:44.768" v="645" actId="1076"/>
          <ac:picMkLst>
            <pc:docMk/>
            <pc:sldMk cId="2971852341" sldId="353"/>
            <ac:picMk id="7" creationId="{6AEB621D-8A03-A562-512C-C3895210AEA6}"/>
          </ac:picMkLst>
        </pc:picChg>
      </pc:sldChg>
      <pc:sldChg chg="addSp modSp mod">
        <pc:chgData name="Rob Luijten" userId="3656dec8-07ff-49b6-baa7-7de42837e1f6" providerId="ADAL" clId="{2649272E-A5AE-4C99-B91E-30D96DB9B195}" dt="2022-06-03T06:20:24.749" v="750" actId="14100"/>
        <pc:sldMkLst>
          <pc:docMk/>
          <pc:sldMk cId="4018196610" sldId="354"/>
        </pc:sldMkLst>
        <pc:spChg chg="add mod">
          <ac:chgData name="Rob Luijten" userId="3656dec8-07ff-49b6-baa7-7de42837e1f6" providerId="ADAL" clId="{2649272E-A5AE-4C99-B91E-30D96DB9B195}" dt="2022-06-03T06:20:24.749" v="750" actId="14100"/>
          <ac:spMkLst>
            <pc:docMk/>
            <pc:sldMk cId="4018196610" sldId="354"/>
            <ac:spMk id="7" creationId="{13862B55-8CE4-66D6-3982-167C0F887D71}"/>
          </ac:spMkLst>
        </pc:spChg>
      </pc:sldChg>
      <pc:sldChg chg="addSp modSp mod">
        <pc:chgData name="Rob Luijten" userId="3656dec8-07ff-49b6-baa7-7de42837e1f6" providerId="ADAL" clId="{2649272E-A5AE-4C99-B91E-30D96DB9B195}" dt="2022-06-03T06:20:46.940" v="786" actId="20577"/>
        <pc:sldMkLst>
          <pc:docMk/>
          <pc:sldMk cId="386049184" sldId="355"/>
        </pc:sldMkLst>
        <pc:spChg chg="add mod">
          <ac:chgData name="Rob Luijten" userId="3656dec8-07ff-49b6-baa7-7de42837e1f6" providerId="ADAL" clId="{2649272E-A5AE-4C99-B91E-30D96DB9B195}" dt="2022-06-03T06:20:46.940" v="786" actId="20577"/>
          <ac:spMkLst>
            <pc:docMk/>
            <pc:sldMk cId="386049184" sldId="355"/>
            <ac:spMk id="8" creationId="{7FB1AE0C-23A7-DDCB-9B42-924DBD37FDFB}"/>
          </ac:spMkLst>
        </pc:spChg>
      </pc:sldChg>
      <pc:sldChg chg="addSp modSp">
        <pc:chgData name="Rob Luijten" userId="3656dec8-07ff-49b6-baa7-7de42837e1f6" providerId="ADAL" clId="{2649272E-A5AE-4C99-B91E-30D96DB9B195}" dt="2022-06-03T06:27:16.842" v="883" actId="688"/>
        <pc:sldMkLst>
          <pc:docMk/>
          <pc:sldMk cId="3261246654" sldId="364"/>
        </pc:sldMkLst>
        <pc:picChg chg="add mod">
          <ac:chgData name="Rob Luijten" userId="3656dec8-07ff-49b6-baa7-7de42837e1f6" providerId="ADAL" clId="{2649272E-A5AE-4C99-B91E-30D96DB9B195}" dt="2022-06-03T06:27:16.842" v="883" actId="688"/>
          <ac:picMkLst>
            <pc:docMk/>
            <pc:sldMk cId="3261246654" sldId="364"/>
            <ac:picMk id="7" creationId="{E7D660EA-7F32-AACD-DAE5-59BFF0046285}"/>
          </ac:picMkLst>
        </pc:picChg>
      </pc:sldChg>
      <pc:sldChg chg="addSp modSp add mod">
        <pc:chgData name="Rob Luijten" userId="3656dec8-07ff-49b6-baa7-7de42837e1f6" providerId="ADAL" clId="{2649272E-A5AE-4C99-B91E-30D96DB9B195}" dt="2022-06-03T06:22:26.483" v="851" actId="1035"/>
        <pc:sldMkLst>
          <pc:docMk/>
          <pc:sldMk cId="1536869142" sldId="365"/>
        </pc:sldMkLst>
        <pc:spChg chg="mod">
          <ac:chgData name="Rob Luijten" userId="3656dec8-07ff-49b6-baa7-7de42837e1f6" providerId="ADAL" clId="{2649272E-A5AE-4C99-B91E-30D96DB9B195}" dt="2022-06-03T06:18:06.273" v="580" actId="20577"/>
          <ac:spMkLst>
            <pc:docMk/>
            <pc:sldMk cId="1536869142" sldId="365"/>
            <ac:spMk id="2" creationId="{F151EBB7-02DB-8112-D6A4-B2BC33F16E39}"/>
          </ac:spMkLst>
        </pc:spChg>
        <pc:spChg chg="mod">
          <ac:chgData name="Rob Luijten" userId="3656dec8-07ff-49b6-baa7-7de42837e1f6" providerId="ADAL" clId="{2649272E-A5AE-4C99-B91E-30D96DB9B195}" dt="2022-06-03T06:17:56.452" v="552" actId="313"/>
          <ac:spMkLst>
            <pc:docMk/>
            <pc:sldMk cId="1536869142" sldId="365"/>
            <ac:spMk id="3" creationId="{F2642199-69D4-E3C4-BC64-BB63DF7C5D15}"/>
          </ac:spMkLst>
        </pc:spChg>
        <pc:spChg chg="add mod">
          <ac:chgData name="Rob Luijten" userId="3656dec8-07ff-49b6-baa7-7de42837e1f6" providerId="ADAL" clId="{2649272E-A5AE-4C99-B91E-30D96DB9B195}" dt="2022-06-03T06:22:26.483" v="851" actId="1035"/>
          <ac:spMkLst>
            <pc:docMk/>
            <pc:sldMk cId="1536869142" sldId="365"/>
            <ac:spMk id="7" creationId="{C8BB8CD8-D206-996E-5E65-D6F41F410F78}"/>
          </ac:spMkLst>
        </pc:spChg>
      </pc:sldChg>
    </pc:docChg>
  </pc:docChgLst>
  <pc:docChgLst>
    <pc:chgData name="Rob Luijten" userId="3656dec8-07ff-49b6-baa7-7de42837e1f6" providerId="ADAL" clId="{6230CDDC-0342-42D4-9D14-1054497BD012}"/>
    <pc:docChg chg="undo custSel addSld delSld modSld sldOrd">
      <pc:chgData name="Rob Luijten" userId="3656dec8-07ff-49b6-baa7-7de42837e1f6" providerId="ADAL" clId="{6230CDDC-0342-42D4-9D14-1054497BD012}" dt="2022-06-09T11:22:03.830" v="3913" actId="1076"/>
      <pc:docMkLst>
        <pc:docMk/>
      </pc:docMkLst>
      <pc:sldChg chg="addSp delSp modSp mod">
        <pc:chgData name="Rob Luijten" userId="3656dec8-07ff-49b6-baa7-7de42837e1f6" providerId="ADAL" clId="{6230CDDC-0342-42D4-9D14-1054497BD012}" dt="2022-06-02T12:26:07.391" v="3746" actId="1076"/>
        <pc:sldMkLst>
          <pc:docMk/>
          <pc:sldMk cId="2574358565" sldId="257"/>
        </pc:sldMkLst>
        <pc:spChg chg="mod">
          <ac:chgData name="Rob Luijten" userId="3656dec8-07ff-49b6-baa7-7de42837e1f6" providerId="ADAL" clId="{6230CDDC-0342-42D4-9D14-1054497BD012}" dt="2022-06-02T11:08:20.636" v="16" actId="20577"/>
          <ac:spMkLst>
            <pc:docMk/>
            <pc:sldMk cId="2574358565" sldId="257"/>
            <ac:spMk id="2" creationId="{00000000-0000-0000-0000-000000000000}"/>
          </ac:spMkLst>
        </pc:spChg>
        <pc:spChg chg="mod">
          <ac:chgData name="Rob Luijten" userId="3656dec8-07ff-49b6-baa7-7de42837e1f6" providerId="ADAL" clId="{6230CDDC-0342-42D4-9D14-1054497BD012}" dt="2022-06-02T11:08:42.457" v="48" actId="688"/>
          <ac:spMkLst>
            <pc:docMk/>
            <pc:sldMk cId="2574358565" sldId="257"/>
            <ac:spMk id="3" creationId="{00000000-0000-0000-0000-000000000000}"/>
          </ac:spMkLst>
        </pc:spChg>
        <pc:picChg chg="del">
          <ac:chgData name="Rob Luijten" userId="3656dec8-07ff-49b6-baa7-7de42837e1f6" providerId="ADAL" clId="{6230CDDC-0342-42D4-9D14-1054497BD012}" dt="2022-06-02T11:08:22.629" v="17" actId="478"/>
          <ac:picMkLst>
            <pc:docMk/>
            <pc:sldMk cId="2574358565" sldId="257"/>
            <ac:picMk id="1030" creationId="{02E4610D-3BA0-4F6B-EC2B-0DB5442545C0}"/>
          </ac:picMkLst>
        </pc:picChg>
        <pc:picChg chg="add mod">
          <ac:chgData name="Rob Luijten" userId="3656dec8-07ff-49b6-baa7-7de42837e1f6" providerId="ADAL" clId="{6230CDDC-0342-42D4-9D14-1054497BD012}" dt="2022-06-02T12:26:07.391" v="3746" actId="1076"/>
          <ac:picMkLst>
            <pc:docMk/>
            <pc:sldMk cId="2574358565" sldId="257"/>
            <ac:picMk id="3074" creationId="{92B6DD48-4640-D57B-4745-7D5523F4283B}"/>
          </ac:picMkLst>
        </pc:picChg>
      </pc:sldChg>
      <pc:sldChg chg="modSp mod">
        <pc:chgData name="Rob Luijten" userId="3656dec8-07ff-49b6-baa7-7de42837e1f6" providerId="ADAL" clId="{6230CDDC-0342-42D4-9D14-1054497BD012}" dt="2022-06-02T11:46:20.129" v="1575" actId="1076"/>
        <pc:sldMkLst>
          <pc:docMk/>
          <pc:sldMk cId="2725839977" sldId="307"/>
        </pc:sldMkLst>
        <pc:spChg chg="mod">
          <ac:chgData name="Rob Luijten" userId="3656dec8-07ff-49b6-baa7-7de42837e1f6" providerId="ADAL" clId="{6230CDDC-0342-42D4-9D14-1054497BD012}" dt="2022-06-02T11:10:10.563" v="104" actId="20577"/>
          <ac:spMkLst>
            <pc:docMk/>
            <pc:sldMk cId="2725839977" sldId="307"/>
            <ac:spMk id="9" creationId="{FD25673A-273D-4FB9-BD11-28B8206B1CA8}"/>
          </ac:spMkLst>
        </pc:spChg>
        <pc:spChg chg="mod">
          <ac:chgData name="Rob Luijten" userId="3656dec8-07ff-49b6-baa7-7de42837e1f6" providerId="ADAL" clId="{6230CDDC-0342-42D4-9D14-1054497BD012}" dt="2022-06-02T11:46:20.129" v="1575" actId="1076"/>
          <ac:spMkLst>
            <pc:docMk/>
            <pc:sldMk cId="2725839977" sldId="307"/>
            <ac:spMk id="10" creationId="{690E9C73-D26E-7BE1-9358-FD5C2C693548}"/>
          </ac:spMkLst>
        </pc:spChg>
      </pc:sldChg>
      <pc:sldChg chg="del">
        <pc:chgData name="Rob Luijten" userId="3656dec8-07ff-49b6-baa7-7de42837e1f6" providerId="ADAL" clId="{6230CDDC-0342-42D4-9D14-1054497BD012}" dt="2022-06-02T11:14:43.416" v="378" actId="47"/>
        <pc:sldMkLst>
          <pc:docMk/>
          <pc:sldMk cId="3723031141" sldId="324"/>
        </pc:sldMkLst>
      </pc:sldChg>
      <pc:sldChg chg="del">
        <pc:chgData name="Rob Luijten" userId="3656dec8-07ff-49b6-baa7-7de42837e1f6" providerId="ADAL" clId="{6230CDDC-0342-42D4-9D14-1054497BD012}" dt="2022-06-02T11:14:44.084" v="379" actId="47"/>
        <pc:sldMkLst>
          <pc:docMk/>
          <pc:sldMk cId="2121134114" sldId="325"/>
        </pc:sldMkLst>
      </pc:sldChg>
      <pc:sldChg chg="del">
        <pc:chgData name="Rob Luijten" userId="3656dec8-07ff-49b6-baa7-7de42837e1f6" providerId="ADAL" clId="{6230CDDC-0342-42D4-9D14-1054497BD012}" dt="2022-06-02T11:14:45.298" v="380" actId="47"/>
        <pc:sldMkLst>
          <pc:docMk/>
          <pc:sldMk cId="550672163" sldId="326"/>
        </pc:sldMkLst>
      </pc:sldChg>
      <pc:sldChg chg="del">
        <pc:chgData name="Rob Luijten" userId="3656dec8-07ff-49b6-baa7-7de42837e1f6" providerId="ADAL" clId="{6230CDDC-0342-42D4-9D14-1054497BD012}" dt="2022-06-02T11:14:00.624" v="376" actId="47"/>
        <pc:sldMkLst>
          <pc:docMk/>
          <pc:sldMk cId="875151830" sldId="327"/>
        </pc:sldMkLst>
      </pc:sldChg>
      <pc:sldChg chg="del">
        <pc:chgData name="Rob Luijten" userId="3656dec8-07ff-49b6-baa7-7de42837e1f6" providerId="ADAL" clId="{6230CDDC-0342-42D4-9D14-1054497BD012}" dt="2022-06-02T11:14:46.279" v="381" actId="47"/>
        <pc:sldMkLst>
          <pc:docMk/>
          <pc:sldMk cId="2736798990" sldId="328"/>
        </pc:sldMkLst>
      </pc:sldChg>
      <pc:sldChg chg="del">
        <pc:chgData name="Rob Luijten" userId="3656dec8-07ff-49b6-baa7-7de42837e1f6" providerId="ADAL" clId="{6230CDDC-0342-42D4-9D14-1054497BD012}" dt="2022-06-02T11:11:13.614" v="236" actId="47"/>
        <pc:sldMkLst>
          <pc:docMk/>
          <pc:sldMk cId="1107284886" sldId="329"/>
        </pc:sldMkLst>
      </pc:sldChg>
      <pc:sldChg chg="del">
        <pc:chgData name="Rob Luijten" userId="3656dec8-07ff-49b6-baa7-7de42837e1f6" providerId="ADAL" clId="{6230CDDC-0342-42D4-9D14-1054497BD012}" dt="2022-06-02T11:13:59.095" v="375" actId="47"/>
        <pc:sldMkLst>
          <pc:docMk/>
          <pc:sldMk cId="655846572" sldId="330"/>
        </pc:sldMkLst>
      </pc:sldChg>
      <pc:sldChg chg="delSp modSp del mod">
        <pc:chgData name="Rob Luijten" userId="3656dec8-07ff-49b6-baa7-7de42837e1f6" providerId="ADAL" clId="{6230CDDC-0342-42D4-9D14-1054497BD012}" dt="2022-06-02T11:15:53.842" v="415" actId="47"/>
        <pc:sldMkLst>
          <pc:docMk/>
          <pc:sldMk cId="1098878608" sldId="331"/>
        </pc:sldMkLst>
        <pc:spChg chg="mod">
          <ac:chgData name="Rob Luijten" userId="3656dec8-07ff-49b6-baa7-7de42837e1f6" providerId="ADAL" clId="{6230CDDC-0342-42D4-9D14-1054497BD012}" dt="2022-06-02T11:11:34.763" v="282" actId="20577"/>
          <ac:spMkLst>
            <pc:docMk/>
            <pc:sldMk cId="1098878608" sldId="331"/>
            <ac:spMk id="2" creationId="{F60D70C9-7D7A-96D1-A04B-B83E42E2864E}"/>
          </ac:spMkLst>
        </pc:spChg>
        <pc:spChg chg="mod">
          <ac:chgData name="Rob Luijten" userId="3656dec8-07ff-49b6-baa7-7de42837e1f6" providerId="ADAL" clId="{6230CDDC-0342-42D4-9D14-1054497BD012}" dt="2022-06-02T11:15:36.077" v="384" actId="20577"/>
          <ac:spMkLst>
            <pc:docMk/>
            <pc:sldMk cId="1098878608" sldId="331"/>
            <ac:spMk id="3" creationId="{2232B60E-D251-526C-DC65-10D3ABDC3DD2}"/>
          </ac:spMkLst>
        </pc:spChg>
        <pc:spChg chg="del">
          <ac:chgData name="Rob Luijten" userId="3656dec8-07ff-49b6-baa7-7de42837e1f6" providerId="ADAL" clId="{6230CDDC-0342-42D4-9D14-1054497BD012}" dt="2022-06-02T11:11:47.802" v="311" actId="478"/>
          <ac:spMkLst>
            <pc:docMk/>
            <pc:sldMk cId="1098878608" sldId="331"/>
            <ac:spMk id="9" creationId="{30F7F043-D3F3-9FBF-906A-D7967EB90666}"/>
          </ac:spMkLst>
        </pc:spChg>
        <pc:picChg chg="del">
          <ac:chgData name="Rob Luijten" userId="3656dec8-07ff-49b6-baa7-7de42837e1f6" providerId="ADAL" clId="{6230CDDC-0342-42D4-9D14-1054497BD012}" dt="2022-06-02T11:11:46.483" v="310" actId="478"/>
          <ac:picMkLst>
            <pc:docMk/>
            <pc:sldMk cId="1098878608" sldId="331"/>
            <ac:picMk id="8" creationId="{496CEF2A-4565-46F0-CF33-F294F769A4A1}"/>
          </ac:picMkLst>
        </pc:picChg>
      </pc:sldChg>
      <pc:sldChg chg="del">
        <pc:chgData name="Rob Luijten" userId="3656dec8-07ff-49b6-baa7-7de42837e1f6" providerId="ADAL" clId="{6230CDDC-0342-42D4-9D14-1054497BD012}" dt="2022-06-02T11:14:46.762" v="382" actId="47"/>
        <pc:sldMkLst>
          <pc:docMk/>
          <pc:sldMk cId="572532172" sldId="332"/>
        </pc:sldMkLst>
      </pc:sldChg>
      <pc:sldChg chg="add del">
        <pc:chgData name="Rob Luijten" userId="3656dec8-07ff-49b6-baa7-7de42837e1f6" providerId="ADAL" clId="{6230CDDC-0342-42D4-9D14-1054497BD012}" dt="2022-06-02T11:14:42.750" v="377" actId="47"/>
        <pc:sldMkLst>
          <pc:docMk/>
          <pc:sldMk cId="1606967970" sldId="333"/>
        </pc:sldMkLst>
      </pc:sldChg>
      <pc:sldChg chg="new del">
        <pc:chgData name="Rob Luijten" userId="3656dec8-07ff-49b6-baa7-7de42837e1f6" providerId="ADAL" clId="{6230CDDC-0342-42D4-9D14-1054497BD012}" dt="2022-06-02T11:09:55.355" v="50" actId="680"/>
        <pc:sldMkLst>
          <pc:docMk/>
          <pc:sldMk cId="2629997068" sldId="333"/>
        </pc:sldMkLst>
      </pc:sldChg>
      <pc:sldChg chg="modSp add del mod">
        <pc:chgData name="Rob Luijten" userId="3656dec8-07ff-49b6-baa7-7de42837e1f6" providerId="ADAL" clId="{6230CDDC-0342-42D4-9D14-1054497BD012}" dt="2022-06-02T11:10:02.693" v="80" actId="47"/>
        <pc:sldMkLst>
          <pc:docMk/>
          <pc:sldMk cId="3468123080" sldId="333"/>
        </pc:sldMkLst>
        <pc:spChg chg="mod">
          <ac:chgData name="Rob Luijten" userId="3656dec8-07ff-49b6-baa7-7de42837e1f6" providerId="ADAL" clId="{6230CDDC-0342-42D4-9D14-1054497BD012}" dt="2022-06-02T11:10:01.189" v="79" actId="20577"/>
          <ac:spMkLst>
            <pc:docMk/>
            <pc:sldMk cId="3468123080" sldId="333"/>
            <ac:spMk id="2" creationId="{00000000-0000-0000-0000-000000000000}"/>
          </ac:spMkLst>
        </pc:spChg>
      </pc:sldChg>
      <pc:sldChg chg="addSp delSp modSp add mod ord">
        <pc:chgData name="Rob Luijten" userId="3656dec8-07ff-49b6-baa7-7de42837e1f6" providerId="ADAL" clId="{6230CDDC-0342-42D4-9D14-1054497BD012}" dt="2022-06-02T12:21:27.601" v="3457" actId="14100"/>
        <pc:sldMkLst>
          <pc:docMk/>
          <pc:sldMk cId="1649796731" sldId="334"/>
        </pc:sldMkLst>
        <pc:spChg chg="mod">
          <ac:chgData name="Rob Luijten" userId="3656dec8-07ff-49b6-baa7-7de42837e1f6" providerId="ADAL" clId="{6230CDDC-0342-42D4-9D14-1054497BD012}" dt="2022-06-02T12:13:02.024" v="1707" actId="20577"/>
          <ac:spMkLst>
            <pc:docMk/>
            <pc:sldMk cId="1649796731" sldId="334"/>
            <ac:spMk id="2" creationId="{F60D70C9-7D7A-96D1-A04B-B83E42E2864E}"/>
          </ac:spMkLst>
        </pc:spChg>
        <pc:spChg chg="mod">
          <ac:chgData name="Rob Luijten" userId="3656dec8-07ff-49b6-baa7-7de42837e1f6" providerId="ADAL" clId="{6230CDDC-0342-42D4-9D14-1054497BD012}" dt="2022-06-02T12:21:27.601" v="3457" actId="14100"/>
          <ac:spMkLst>
            <pc:docMk/>
            <pc:sldMk cId="1649796731" sldId="334"/>
            <ac:spMk id="3" creationId="{2232B60E-D251-526C-DC65-10D3ABDC3DD2}"/>
          </ac:spMkLst>
        </pc:spChg>
        <pc:spChg chg="del">
          <ac:chgData name="Rob Luijten" userId="3656dec8-07ff-49b6-baa7-7de42837e1f6" providerId="ADAL" clId="{6230CDDC-0342-42D4-9D14-1054497BD012}" dt="2022-06-02T12:13:06.171" v="1709" actId="478"/>
          <ac:spMkLst>
            <pc:docMk/>
            <pc:sldMk cId="1649796731" sldId="334"/>
            <ac:spMk id="9" creationId="{30F7F043-D3F3-9FBF-906A-D7967EB90666}"/>
          </ac:spMkLst>
        </pc:spChg>
        <pc:picChg chg="del">
          <ac:chgData name="Rob Luijten" userId="3656dec8-07ff-49b6-baa7-7de42837e1f6" providerId="ADAL" clId="{6230CDDC-0342-42D4-9D14-1054497BD012}" dt="2022-06-02T12:13:04.966" v="1708" actId="478"/>
          <ac:picMkLst>
            <pc:docMk/>
            <pc:sldMk cId="1649796731" sldId="334"/>
            <ac:picMk id="8" creationId="{496CEF2A-4565-46F0-CF33-F294F769A4A1}"/>
          </ac:picMkLst>
        </pc:picChg>
        <pc:picChg chg="add mod">
          <ac:chgData name="Rob Luijten" userId="3656dec8-07ff-49b6-baa7-7de42837e1f6" providerId="ADAL" clId="{6230CDDC-0342-42D4-9D14-1054497BD012}" dt="2022-06-02T12:21:24.598" v="3456" actId="1076"/>
          <ac:picMkLst>
            <pc:docMk/>
            <pc:sldMk cId="1649796731" sldId="334"/>
            <ac:picMk id="10" creationId="{288105CD-1B1A-63C4-E07C-29DCDBAE2991}"/>
          </ac:picMkLst>
        </pc:picChg>
      </pc:sldChg>
      <pc:sldChg chg="modSp new mod">
        <pc:chgData name="Rob Luijten" userId="3656dec8-07ff-49b6-baa7-7de42837e1f6" providerId="ADAL" clId="{6230CDDC-0342-42D4-9D14-1054497BD012}" dt="2022-06-02T11:13:26.364" v="374" actId="403"/>
        <pc:sldMkLst>
          <pc:docMk/>
          <pc:sldMk cId="4095379415" sldId="335"/>
        </pc:sldMkLst>
        <pc:spChg chg="mod">
          <ac:chgData name="Rob Luijten" userId="3656dec8-07ff-49b6-baa7-7de42837e1f6" providerId="ADAL" clId="{6230CDDC-0342-42D4-9D14-1054497BD012}" dt="2022-06-02T11:12:10.804" v="357" actId="20577"/>
          <ac:spMkLst>
            <pc:docMk/>
            <pc:sldMk cId="4095379415" sldId="335"/>
            <ac:spMk id="2" creationId="{D8665027-E9E3-01AA-9EBD-0B242E73289A}"/>
          </ac:spMkLst>
        </pc:spChg>
        <pc:spChg chg="mod">
          <ac:chgData name="Rob Luijten" userId="3656dec8-07ff-49b6-baa7-7de42837e1f6" providerId="ADAL" clId="{6230CDDC-0342-42D4-9D14-1054497BD012}" dt="2022-06-02T11:13:26.364" v="374" actId="403"/>
          <ac:spMkLst>
            <pc:docMk/>
            <pc:sldMk cId="4095379415" sldId="335"/>
            <ac:spMk id="3" creationId="{E6ADBDDC-79BF-4060-0E94-60534B837C96}"/>
          </ac:spMkLst>
        </pc:spChg>
      </pc:sldChg>
      <pc:sldChg chg="modSp add mod">
        <pc:chgData name="Rob Luijten" userId="3656dec8-07ff-49b6-baa7-7de42837e1f6" providerId="ADAL" clId="{6230CDDC-0342-42D4-9D14-1054497BD012}" dt="2022-06-02T11:16:04.818" v="416" actId="115"/>
        <pc:sldMkLst>
          <pc:docMk/>
          <pc:sldMk cId="3472889490" sldId="336"/>
        </pc:sldMkLst>
        <pc:spChg chg="mod">
          <ac:chgData name="Rob Luijten" userId="3656dec8-07ff-49b6-baa7-7de42837e1f6" providerId="ADAL" clId="{6230CDDC-0342-42D4-9D14-1054497BD012}" dt="2022-06-02T11:15:48.531" v="414" actId="20577"/>
          <ac:spMkLst>
            <pc:docMk/>
            <pc:sldMk cId="3472889490" sldId="336"/>
            <ac:spMk id="2" creationId="{F60D70C9-7D7A-96D1-A04B-B83E42E2864E}"/>
          </ac:spMkLst>
        </pc:spChg>
        <pc:spChg chg="mod">
          <ac:chgData name="Rob Luijten" userId="3656dec8-07ff-49b6-baa7-7de42837e1f6" providerId="ADAL" clId="{6230CDDC-0342-42D4-9D14-1054497BD012}" dt="2022-06-02T11:16:04.818" v="416" actId="115"/>
          <ac:spMkLst>
            <pc:docMk/>
            <pc:sldMk cId="3472889490" sldId="336"/>
            <ac:spMk id="3" creationId="{2232B60E-D251-526C-DC65-10D3ABDC3DD2}"/>
          </ac:spMkLst>
        </pc:spChg>
      </pc:sldChg>
      <pc:sldChg chg="delSp modSp new mod">
        <pc:chgData name="Rob Luijten" userId="3656dec8-07ff-49b6-baa7-7de42837e1f6" providerId="ADAL" clId="{6230CDDC-0342-42D4-9D14-1054497BD012}" dt="2022-06-02T11:19:50.004" v="569" actId="20577"/>
        <pc:sldMkLst>
          <pc:docMk/>
          <pc:sldMk cId="2915573412" sldId="337"/>
        </pc:sldMkLst>
        <pc:spChg chg="del">
          <ac:chgData name="Rob Luijten" userId="3656dec8-07ff-49b6-baa7-7de42837e1f6" providerId="ADAL" clId="{6230CDDC-0342-42D4-9D14-1054497BD012}" dt="2022-06-02T11:16:25.696" v="418" actId="478"/>
          <ac:spMkLst>
            <pc:docMk/>
            <pc:sldMk cId="2915573412" sldId="337"/>
            <ac:spMk id="2" creationId="{10546CDA-8B09-B15C-D9A5-4C7B490B6F13}"/>
          </ac:spMkLst>
        </pc:spChg>
        <pc:spChg chg="mod">
          <ac:chgData name="Rob Luijten" userId="3656dec8-07ff-49b6-baa7-7de42837e1f6" providerId="ADAL" clId="{6230CDDC-0342-42D4-9D14-1054497BD012}" dt="2022-06-02T11:19:50.004" v="569" actId="20577"/>
          <ac:spMkLst>
            <pc:docMk/>
            <pc:sldMk cId="2915573412" sldId="337"/>
            <ac:spMk id="3" creationId="{0350A982-7142-89E6-11C8-A6066D9BFC27}"/>
          </ac:spMkLst>
        </pc:spChg>
      </pc:sldChg>
      <pc:sldChg chg="addSp delSp modSp add mod modNotesTx">
        <pc:chgData name="Rob Luijten" userId="3656dec8-07ff-49b6-baa7-7de42837e1f6" providerId="ADAL" clId="{6230CDDC-0342-42D4-9D14-1054497BD012}" dt="2022-06-02T11:34:57.811" v="1409" actId="20577"/>
        <pc:sldMkLst>
          <pc:docMk/>
          <pc:sldMk cId="4020145385" sldId="338"/>
        </pc:sldMkLst>
        <pc:spChg chg="mod">
          <ac:chgData name="Rob Luijten" userId="3656dec8-07ff-49b6-baa7-7de42837e1f6" providerId="ADAL" clId="{6230CDDC-0342-42D4-9D14-1054497BD012}" dt="2022-06-02T11:20:54.419" v="601" actId="20577"/>
          <ac:spMkLst>
            <pc:docMk/>
            <pc:sldMk cId="4020145385" sldId="338"/>
            <ac:spMk id="9" creationId="{FD25673A-273D-4FB9-BD11-28B8206B1CA8}"/>
          </ac:spMkLst>
        </pc:spChg>
        <pc:spChg chg="mod">
          <ac:chgData name="Rob Luijten" userId="3656dec8-07ff-49b6-baa7-7de42837e1f6" providerId="ADAL" clId="{6230CDDC-0342-42D4-9D14-1054497BD012}" dt="2022-06-02T11:21:04.711" v="602"/>
          <ac:spMkLst>
            <pc:docMk/>
            <pc:sldMk cId="4020145385" sldId="338"/>
            <ac:spMk id="10" creationId="{690E9C73-D26E-7BE1-9358-FD5C2C693548}"/>
          </ac:spMkLst>
        </pc:spChg>
        <pc:picChg chg="add del mod">
          <ac:chgData name="Rob Luijten" userId="3656dec8-07ff-49b6-baa7-7de42837e1f6" providerId="ADAL" clId="{6230CDDC-0342-42D4-9D14-1054497BD012}" dt="2022-06-02T11:31:10.379" v="1067" actId="478"/>
          <ac:picMkLst>
            <pc:docMk/>
            <pc:sldMk cId="4020145385" sldId="338"/>
            <ac:picMk id="4" creationId="{01DEC3AC-D6F8-FF4B-7FE8-9A1A3B516130}"/>
          </ac:picMkLst>
        </pc:picChg>
        <pc:picChg chg="add del mod">
          <ac:chgData name="Rob Luijten" userId="3656dec8-07ff-49b6-baa7-7de42837e1f6" providerId="ADAL" clId="{6230CDDC-0342-42D4-9D14-1054497BD012}" dt="2022-06-02T11:31:09.912" v="1066" actId="478"/>
          <ac:picMkLst>
            <pc:docMk/>
            <pc:sldMk cId="4020145385" sldId="338"/>
            <ac:picMk id="5" creationId="{8BB32EA8-E9FA-A5A5-9579-78527D0EF118}"/>
          </ac:picMkLst>
        </pc:picChg>
        <pc:picChg chg="add del mod">
          <ac:chgData name="Rob Luijten" userId="3656dec8-07ff-49b6-baa7-7de42837e1f6" providerId="ADAL" clId="{6230CDDC-0342-42D4-9D14-1054497BD012}" dt="2022-06-02T11:31:09.391" v="1065" actId="478"/>
          <ac:picMkLst>
            <pc:docMk/>
            <pc:sldMk cId="4020145385" sldId="338"/>
            <ac:picMk id="6" creationId="{2B205A45-4EB2-2D4B-780D-6A817D882EE8}"/>
          </ac:picMkLst>
        </pc:picChg>
        <pc:picChg chg="add del mod">
          <ac:chgData name="Rob Luijten" userId="3656dec8-07ff-49b6-baa7-7de42837e1f6" providerId="ADAL" clId="{6230CDDC-0342-42D4-9D14-1054497BD012}" dt="2022-06-02T11:33:59.617" v="1093" actId="478"/>
          <ac:picMkLst>
            <pc:docMk/>
            <pc:sldMk cId="4020145385" sldId="338"/>
            <ac:picMk id="1026" creationId="{9E76A405-A6FF-D782-1E1C-441588103FEF}"/>
          </ac:picMkLst>
        </pc:picChg>
        <pc:picChg chg="add del mod">
          <ac:chgData name="Rob Luijten" userId="3656dec8-07ff-49b6-baa7-7de42837e1f6" providerId="ADAL" clId="{6230CDDC-0342-42D4-9D14-1054497BD012}" dt="2022-06-02T11:33:13.003" v="1075" actId="478"/>
          <ac:picMkLst>
            <pc:docMk/>
            <pc:sldMk cId="4020145385" sldId="338"/>
            <ac:picMk id="1028" creationId="{77501F0F-E533-4B44-B646-F191591D38EC}"/>
          </ac:picMkLst>
        </pc:picChg>
        <pc:picChg chg="add del mod">
          <ac:chgData name="Rob Luijten" userId="3656dec8-07ff-49b6-baa7-7de42837e1f6" providerId="ADAL" clId="{6230CDDC-0342-42D4-9D14-1054497BD012}" dt="2022-06-02T11:33:15.625" v="1078" actId="478"/>
          <ac:picMkLst>
            <pc:docMk/>
            <pc:sldMk cId="4020145385" sldId="338"/>
            <ac:picMk id="1030" creationId="{F0738013-5480-2D61-4514-03C950365AA1}"/>
          </ac:picMkLst>
        </pc:picChg>
        <pc:picChg chg="add del mod">
          <ac:chgData name="Rob Luijten" userId="3656dec8-07ff-49b6-baa7-7de42837e1f6" providerId="ADAL" clId="{6230CDDC-0342-42D4-9D14-1054497BD012}" dt="2022-06-02T11:33:19.729" v="1081" actId="478"/>
          <ac:picMkLst>
            <pc:docMk/>
            <pc:sldMk cId="4020145385" sldId="338"/>
            <ac:picMk id="1032" creationId="{F6E54014-03A3-322E-6AF9-092CE36C87F8}"/>
          </ac:picMkLst>
        </pc:picChg>
        <pc:picChg chg="add mod">
          <ac:chgData name="Rob Luijten" userId="3656dec8-07ff-49b6-baa7-7de42837e1f6" providerId="ADAL" clId="{6230CDDC-0342-42D4-9D14-1054497BD012}" dt="2022-06-02T11:34:07.642" v="1094" actId="1076"/>
          <ac:picMkLst>
            <pc:docMk/>
            <pc:sldMk cId="4020145385" sldId="338"/>
            <ac:picMk id="1034" creationId="{77D91DDA-1A1F-31E3-4C3E-B797CF04DE96}"/>
          </ac:picMkLst>
        </pc:picChg>
      </pc:sldChg>
      <pc:sldChg chg="modSp add mod">
        <pc:chgData name="Rob Luijten" userId="3656dec8-07ff-49b6-baa7-7de42837e1f6" providerId="ADAL" clId="{6230CDDC-0342-42D4-9D14-1054497BD012}" dt="2022-06-02T11:21:14.685" v="604"/>
        <pc:sldMkLst>
          <pc:docMk/>
          <pc:sldMk cId="518299380" sldId="339"/>
        </pc:sldMkLst>
        <pc:spChg chg="mod">
          <ac:chgData name="Rob Luijten" userId="3656dec8-07ff-49b6-baa7-7de42837e1f6" providerId="ADAL" clId="{6230CDDC-0342-42D4-9D14-1054497BD012}" dt="2022-06-02T11:21:14.685" v="604"/>
          <ac:spMkLst>
            <pc:docMk/>
            <pc:sldMk cId="518299380" sldId="339"/>
            <ac:spMk id="10" creationId="{690E9C73-D26E-7BE1-9358-FD5C2C693548}"/>
          </ac:spMkLst>
        </pc:spChg>
      </pc:sldChg>
      <pc:sldChg chg="modSp add mod">
        <pc:chgData name="Rob Luijten" userId="3656dec8-07ff-49b6-baa7-7de42837e1f6" providerId="ADAL" clId="{6230CDDC-0342-42D4-9D14-1054497BD012}" dt="2022-06-02T11:21:27.301" v="606"/>
        <pc:sldMkLst>
          <pc:docMk/>
          <pc:sldMk cId="1282958343" sldId="340"/>
        </pc:sldMkLst>
        <pc:spChg chg="mod">
          <ac:chgData name="Rob Luijten" userId="3656dec8-07ff-49b6-baa7-7de42837e1f6" providerId="ADAL" clId="{6230CDDC-0342-42D4-9D14-1054497BD012}" dt="2022-06-02T11:21:27.301" v="606"/>
          <ac:spMkLst>
            <pc:docMk/>
            <pc:sldMk cId="1282958343" sldId="340"/>
            <ac:spMk id="10" creationId="{690E9C73-D26E-7BE1-9358-FD5C2C693548}"/>
          </ac:spMkLst>
        </pc:spChg>
      </pc:sldChg>
      <pc:sldChg chg="addSp modSp add mod modAnim">
        <pc:chgData name="Rob Luijten" userId="3656dec8-07ff-49b6-baa7-7de42837e1f6" providerId="ADAL" clId="{6230CDDC-0342-42D4-9D14-1054497BD012}" dt="2022-06-02T18:09:34.258" v="3907"/>
        <pc:sldMkLst>
          <pc:docMk/>
          <pc:sldMk cId="3571838791" sldId="341"/>
        </pc:sldMkLst>
        <pc:spChg chg="add mod">
          <ac:chgData name="Rob Luijten" userId="3656dec8-07ff-49b6-baa7-7de42837e1f6" providerId="ADAL" clId="{6230CDDC-0342-42D4-9D14-1054497BD012}" dt="2022-06-02T11:38:10.576" v="1469" actId="1076"/>
          <ac:spMkLst>
            <pc:docMk/>
            <pc:sldMk cId="3571838791" sldId="341"/>
            <ac:spMk id="4" creationId="{44E05E45-C15A-C9A9-B957-E1D34DD30414}"/>
          </ac:spMkLst>
        </pc:spChg>
        <pc:spChg chg="add mod">
          <ac:chgData name="Rob Luijten" userId="3656dec8-07ff-49b6-baa7-7de42837e1f6" providerId="ADAL" clId="{6230CDDC-0342-42D4-9D14-1054497BD012}" dt="2022-06-02T11:39:59.033" v="1479" actId="1037"/>
          <ac:spMkLst>
            <pc:docMk/>
            <pc:sldMk cId="3571838791" sldId="341"/>
            <ac:spMk id="5" creationId="{6E8CC5D9-7E8E-B6F5-1C7F-07ED512E30B5}"/>
          </ac:spMkLst>
        </pc:spChg>
        <pc:spChg chg="mod">
          <ac:chgData name="Rob Luijten" userId="3656dec8-07ff-49b6-baa7-7de42837e1f6" providerId="ADAL" clId="{6230CDDC-0342-42D4-9D14-1054497BD012}" dt="2022-06-02T11:21:39.552" v="608"/>
          <ac:spMkLst>
            <pc:docMk/>
            <pc:sldMk cId="3571838791" sldId="341"/>
            <ac:spMk id="10" creationId="{690E9C73-D26E-7BE1-9358-FD5C2C693548}"/>
          </ac:spMkLst>
        </pc:spChg>
      </pc:sldChg>
      <pc:sldChg chg="new del">
        <pc:chgData name="Rob Luijten" userId="3656dec8-07ff-49b6-baa7-7de42837e1f6" providerId="ADAL" clId="{6230CDDC-0342-42D4-9D14-1054497BD012}" dt="2022-06-02T11:21:48.520" v="610" actId="680"/>
        <pc:sldMkLst>
          <pc:docMk/>
          <pc:sldMk cId="1455461264" sldId="342"/>
        </pc:sldMkLst>
      </pc:sldChg>
      <pc:sldChg chg="modSp add mod">
        <pc:chgData name="Rob Luijten" userId="3656dec8-07ff-49b6-baa7-7de42837e1f6" providerId="ADAL" clId="{6230CDDC-0342-42D4-9D14-1054497BD012}" dt="2022-06-02T11:22:00.946" v="612"/>
        <pc:sldMkLst>
          <pc:docMk/>
          <pc:sldMk cId="2023576074" sldId="342"/>
        </pc:sldMkLst>
        <pc:spChg chg="mod">
          <ac:chgData name="Rob Luijten" userId="3656dec8-07ff-49b6-baa7-7de42837e1f6" providerId="ADAL" clId="{6230CDDC-0342-42D4-9D14-1054497BD012}" dt="2022-06-02T11:22:00.946" v="612"/>
          <ac:spMkLst>
            <pc:docMk/>
            <pc:sldMk cId="2023576074" sldId="342"/>
            <ac:spMk id="10" creationId="{690E9C73-D26E-7BE1-9358-FD5C2C693548}"/>
          </ac:spMkLst>
        </pc:spChg>
      </pc:sldChg>
      <pc:sldChg chg="modSp add mod">
        <pc:chgData name="Rob Luijten" userId="3656dec8-07ff-49b6-baa7-7de42837e1f6" providerId="ADAL" clId="{6230CDDC-0342-42D4-9D14-1054497BD012}" dt="2022-06-02T11:22:16.388" v="614"/>
        <pc:sldMkLst>
          <pc:docMk/>
          <pc:sldMk cId="3538036787" sldId="343"/>
        </pc:sldMkLst>
        <pc:spChg chg="mod">
          <ac:chgData name="Rob Luijten" userId="3656dec8-07ff-49b6-baa7-7de42837e1f6" providerId="ADAL" clId="{6230CDDC-0342-42D4-9D14-1054497BD012}" dt="2022-06-02T11:22:16.388" v="614"/>
          <ac:spMkLst>
            <pc:docMk/>
            <pc:sldMk cId="3538036787" sldId="343"/>
            <ac:spMk id="10" creationId="{690E9C73-D26E-7BE1-9358-FD5C2C693548}"/>
          </ac:spMkLst>
        </pc:spChg>
      </pc:sldChg>
      <pc:sldChg chg="addSp modSp add mod">
        <pc:chgData name="Rob Luijten" userId="3656dec8-07ff-49b6-baa7-7de42837e1f6" providerId="ADAL" clId="{6230CDDC-0342-42D4-9D14-1054497BD012}" dt="2022-06-02T11:43:27.465" v="1510" actId="113"/>
        <pc:sldMkLst>
          <pc:docMk/>
          <pc:sldMk cId="121384442" sldId="344"/>
        </pc:sldMkLst>
        <pc:spChg chg="add mod">
          <ac:chgData name="Rob Luijten" userId="3656dec8-07ff-49b6-baa7-7de42837e1f6" providerId="ADAL" clId="{6230CDDC-0342-42D4-9D14-1054497BD012}" dt="2022-06-02T11:43:27.465" v="1510" actId="113"/>
          <ac:spMkLst>
            <pc:docMk/>
            <pc:sldMk cId="121384442" sldId="344"/>
            <ac:spMk id="5" creationId="{7A0FAC0E-7686-6846-2330-CFA9D6EA9DBD}"/>
          </ac:spMkLst>
        </pc:spChg>
        <pc:spChg chg="mod">
          <ac:chgData name="Rob Luijten" userId="3656dec8-07ff-49b6-baa7-7de42837e1f6" providerId="ADAL" clId="{6230CDDC-0342-42D4-9D14-1054497BD012}" dt="2022-06-02T11:22:24.301" v="616"/>
          <ac:spMkLst>
            <pc:docMk/>
            <pc:sldMk cId="121384442" sldId="344"/>
            <ac:spMk id="10" creationId="{690E9C73-D26E-7BE1-9358-FD5C2C693548}"/>
          </ac:spMkLst>
        </pc:spChg>
        <pc:picChg chg="add mod">
          <ac:chgData name="Rob Luijten" userId="3656dec8-07ff-49b6-baa7-7de42837e1f6" providerId="ADAL" clId="{6230CDDC-0342-42D4-9D14-1054497BD012}" dt="2022-06-02T11:41:34.938" v="1498" actId="1076"/>
          <ac:picMkLst>
            <pc:docMk/>
            <pc:sldMk cId="121384442" sldId="344"/>
            <ac:picMk id="2050" creationId="{EA344D64-D90C-F181-A9FB-C4D36162A824}"/>
          </ac:picMkLst>
        </pc:picChg>
      </pc:sldChg>
      <pc:sldChg chg="addSp modSp add mod modAnim">
        <pc:chgData name="Rob Luijten" userId="3656dec8-07ff-49b6-baa7-7de42837e1f6" providerId="ADAL" clId="{6230CDDC-0342-42D4-9D14-1054497BD012}" dt="2022-06-02T18:09:41.943" v="3908"/>
        <pc:sldMkLst>
          <pc:docMk/>
          <pc:sldMk cId="495431830" sldId="345"/>
        </pc:sldMkLst>
        <pc:spChg chg="add mod">
          <ac:chgData name="Rob Luijten" userId="3656dec8-07ff-49b6-baa7-7de42837e1f6" providerId="ADAL" clId="{6230CDDC-0342-42D4-9D14-1054497BD012}" dt="2022-06-02T18:08:48.631" v="3903" actId="20577"/>
          <ac:spMkLst>
            <pc:docMk/>
            <pc:sldMk cId="495431830" sldId="345"/>
            <ac:spMk id="4" creationId="{6714BD75-9787-9801-306A-53998140CD22}"/>
          </ac:spMkLst>
        </pc:spChg>
        <pc:spChg chg="mod">
          <ac:chgData name="Rob Luijten" userId="3656dec8-07ff-49b6-baa7-7de42837e1f6" providerId="ADAL" clId="{6230CDDC-0342-42D4-9D14-1054497BD012}" dt="2022-06-02T11:22:33.445" v="618"/>
          <ac:spMkLst>
            <pc:docMk/>
            <pc:sldMk cId="495431830" sldId="345"/>
            <ac:spMk id="10" creationId="{690E9C73-D26E-7BE1-9358-FD5C2C693548}"/>
          </ac:spMkLst>
        </pc:spChg>
      </pc:sldChg>
      <pc:sldChg chg="modSp add mod">
        <pc:chgData name="Rob Luijten" userId="3656dec8-07ff-49b6-baa7-7de42837e1f6" providerId="ADAL" clId="{6230CDDC-0342-42D4-9D14-1054497BD012}" dt="2022-06-02T11:22:42.809" v="620"/>
        <pc:sldMkLst>
          <pc:docMk/>
          <pc:sldMk cId="2861495207" sldId="346"/>
        </pc:sldMkLst>
        <pc:spChg chg="mod">
          <ac:chgData name="Rob Luijten" userId="3656dec8-07ff-49b6-baa7-7de42837e1f6" providerId="ADAL" clId="{6230CDDC-0342-42D4-9D14-1054497BD012}" dt="2022-06-02T11:22:42.809" v="620"/>
          <ac:spMkLst>
            <pc:docMk/>
            <pc:sldMk cId="2861495207" sldId="346"/>
            <ac:spMk id="10" creationId="{690E9C73-D26E-7BE1-9358-FD5C2C693548}"/>
          </ac:spMkLst>
        </pc:spChg>
      </pc:sldChg>
      <pc:sldChg chg="modSp new mod">
        <pc:chgData name="Rob Luijten" userId="3656dec8-07ff-49b6-baa7-7de42837e1f6" providerId="ADAL" clId="{6230CDDC-0342-42D4-9D14-1054497BD012}" dt="2022-06-02T11:27:22.523" v="965" actId="1076"/>
        <pc:sldMkLst>
          <pc:docMk/>
          <pc:sldMk cId="962619072" sldId="347"/>
        </pc:sldMkLst>
        <pc:spChg chg="mod">
          <ac:chgData name="Rob Luijten" userId="3656dec8-07ff-49b6-baa7-7de42837e1f6" providerId="ADAL" clId="{6230CDDC-0342-42D4-9D14-1054497BD012}" dt="2022-06-02T11:27:14.367" v="963"/>
          <ac:spMkLst>
            <pc:docMk/>
            <pc:sldMk cId="962619072" sldId="347"/>
            <ac:spMk id="2" creationId="{3185C96D-6B18-AC03-C0A1-C8F1257F166B}"/>
          </ac:spMkLst>
        </pc:spChg>
        <pc:spChg chg="mod">
          <ac:chgData name="Rob Luijten" userId="3656dec8-07ff-49b6-baa7-7de42837e1f6" providerId="ADAL" clId="{6230CDDC-0342-42D4-9D14-1054497BD012}" dt="2022-06-02T11:27:22.523" v="965" actId="1076"/>
          <ac:spMkLst>
            <pc:docMk/>
            <pc:sldMk cId="962619072" sldId="347"/>
            <ac:spMk id="3" creationId="{9D6185CD-A9FE-FA97-E24B-4F102FAE478B}"/>
          </ac:spMkLst>
        </pc:spChg>
      </pc:sldChg>
      <pc:sldChg chg="modSp new mod">
        <pc:chgData name="Rob Luijten" userId="3656dec8-07ff-49b6-baa7-7de42837e1f6" providerId="ADAL" clId="{6230CDDC-0342-42D4-9D14-1054497BD012}" dt="2022-06-02T11:24:20.609" v="933" actId="1076"/>
        <pc:sldMkLst>
          <pc:docMk/>
          <pc:sldMk cId="978338463" sldId="348"/>
        </pc:sldMkLst>
        <pc:spChg chg="mod">
          <ac:chgData name="Rob Luijten" userId="3656dec8-07ff-49b6-baa7-7de42837e1f6" providerId="ADAL" clId="{6230CDDC-0342-42D4-9D14-1054497BD012}" dt="2022-06-02T11:23:08.915" v="690" actId="20577"/>
          <ac:spMkLst>
            <pc:docMk/>
            <pc:sldMk cId="978338463" sldId="348"/>
            <ac:spMk id="2" creationId="{E641AB35-6FF8-B685-69C6-BAA7C5B2BA92}"/>
          </ac:spMkLst>
        </pc:spChg>
        <pc:spChg chg="mod">
          <ac:chgData name="Rob Luijten" userId="3656dec8-07ff-49b6-baa7-7de42837e1f6" providerId="ADAL" clId="{6230CDDC-0342-42D4-9D14-1054497BD012}" dt="2022-06-02T11:24:20.609" v="933" actId="1076"/>
          <ac:spMkLst>
            <pc:docMk/>
            <pc:sldMk cId="978338463" sldId="348"/>
            <ac:spMk id="3" creationId="{E1313D02-B698-7862-BC62-581D3779AB29}"/>
          </ac:spMkLst>
        </pc:spChg>
      </pc:sldChg>
      <pc:sldChg chg="addSp modSp add mod">
        <pc:chgData name="Rob Luijten" userId="3656dec8-07ff-49b6-baa7-7de42837e1f6" providerId="ADAL" clId="{6230CDDC-0342-42D4-9D14-1054497BD012}" dt="2022-06-09T11:22:03.830" v="3913" actId="1076"/>
        <pc:sldMkLst>
          <pc:docMk/>
          <pc:sldMk cId="166623631" sldId="349"/>
        </pc:sldMkLst>
        <pc:spChg chg="mod">
          <ac:chgData name="Rob Luijten" userId="3656dec8-07ff-49b6-baa7-7de42837e1f6" providerId="ADAL" clId="{6230CDDC-0342-42D4-9D14-1054497BD012}" dt="2022-06-02T11:27:57.626" v="985" actId="20577"/>
          <ac:spMkLst>
            <pc:docMk/>
            <pc:sldMk cId="166623631" sldId="349"/>
            <ac:spMk id="2" creationId="{E641AB35-6FF8-B685-69C6-BAA7C5B2BA92}"/>
          </ac:spMkLst>
        </pc:spChg>
        <pc:spChg chg="mod">
          <ac:chgData name="Rob Luijten" userId="3656dec8-07ff-49b6-baa7-7de42837e1f6" providerId="ADAL" clId="{6230CDDC-0342-42D4-9D14-1054497BD012}" dt="2022-06-09T11:22:03.830" v="3913" actId="1076"/>
          <ac:spMkLst>
            <pc:docMk/>
            <pc:sldMk cId="166623631" sldId="349"/>
            <ac:spMk id="3" creationId="{E1313D02-B698-7862-BC62-581D3779AB29}"/>
          </ac:spMkLst>
        </pc:spChg>
        <pc:spChg chg="add mod">
          <ac:chgData name="Rob Luijten" userId="3656dec8-07ff-49b6-baa7-7de42837e1f6" providerId="ADAL" clId="{6230CDDC-0342-42D4-9D14-1054497BD012}" dt="2022-06-02T11:28:26.245" v="1051" actId="20577"/>
          <ac:spMkLst>
            <pc:docMk/>
            <pc:sldMk cId="166623631" sldId="349"/>
            <ac:spMk id="7" creationId="{77BAE7E8-0A35-CBFD-1028-27D57CC23956}"/>
          </ac:spMkLst>
        </pc:spChg>
      </pc:sldChg>
      <pc:sldChg chg="modSp new mod">
        <pc:chgData name="Rob Luijten" userId="3656dec8-07ff-49b6-baa7-7de42837e1f6" providerId="ADAL" clId="{6230CDDC-0342-42D4-9D14-1054497BD012}" dt="2022-06-02T11:26:47.378" v="962" actId="20577"/>
        <pc:sldMkLst>
          <pc:docMk/>
          <pc:sldMk cId="1631147764" sldId="350"/>
        </pc:sldMkLst>
        <pc:spChg chg="mod">
          <ac:chgData name="Rob Luijten" userId="3656dec8-07ff-49b6-baa7-7de42837e1f6" providerId="ADAL" clId="{6230CDDC-0342-42D4-9D14-1054497BD012}" dt="2022-06-02T11:25:38.797" v="940"/>
          <ac:spMkLst>
            <pc:docMk/>
            <pc:sldMk cId="1631147764" sldId="350"/>
            <ac:spMk id="2" creationId="{F151EBB7-02DB-8112-D6A4-B2BC33F16E39}"/>
          </ac:spMkLst>
        </pc:spChg>
        <pc:spChg chg="mod">
          <ac:chgData name="Rob Luijten" userId="3656dec8-07ff-49b6-baa7-7de42837e1f6" providerId="ADAL" clId="{6230CDDC-0342-42D4-9D14-1054497BD012}" dt="2022-06-02T11:26:47.378" v="962" actId="20577"/>
          <ac:spMkLst>
            <pc:docMk/>
            <pc:sldMk cId="1631147764" sldId="350"/>
            <ac:spMk id="3" creationId="{F2642199-69D4-E3C4-BC64-BB63DF7C5D15}"/>
          </ac:spMkLst>
        </pc:spChg>
      </pc:sldChg>
      <pc:sldChg chg="delSp modSp add del mod">
        <pc:chgData name="Rob Luijten" userId="3656dec8-07ff-49b6-baa7-7de42837e1f6" providerId="ADAL" clId="{6230CDDC-0342-42D4-9D14-1054497BD012}" dt="2022-06-02T11:45:23.941" v="1528" actId="47"/>
        <pc:sldMkLst>
          <pc:docMk/>
          <pc:sldMk cId="1357633013" sldId="351"/>
        </pc:sldMkLst>
        <pc:spChg chg="mod">
          <ac:chgData name="Rob Luijten" userId="3656dec8-07ff-49b6-baa7-7de42837e1f6" providerId="ADAL" clId="{6230CDDC-0342-42D4-9D14-1054497BD012}" dt="2022-06-02T11:45:15.414" v="1524" actId="20577"/>
          <ac:spMkLst>
            <pc:docMk/>
            <pc:sldMk cId="1357633013" sldId="351"/>
            <ac:spMk id="5" creationId="{7A0FAC0E-7686-6846-2330-CFA9D6EA9DBD}"/>
          </ac:spMkLst>
        </pc:spChg>
        <pc:spChg chg="del">
          <ac:chgData name="Rob Luijten" userId="3656dec8-07ff-49b6-baa7-7de42837e1f6" providerId="ADAL" clId="{6230CDDC-0342-42D4-9D14-1054497BD012}" dt="2022-06-02T11:43:48.163" v="1513" actId="478"/>
          <ac:spMkLst>
            <pc:docMk/>
            <pc:sldMk cId="1357633013" sldId="351"/>
            <ac:spMk id="10" creationId="{690E9C73-D26E-7BE1-9358-FD5C2C693548}"/>
          </ac:spMkLst>
        </pc:spChg>
        <pc:picChg chg="del">
          <ac:chgData name="Rob Luijten" userId="3656dec8-07ff-49b6-baa7-7de42837e1f6" providerId="ADAL" clId="{6230CDDC-0342-42D4-9D14-1054497BD012}" dt="2022-06-02T11:43:42.288" v="1512" actId="478"/>
          <ac:picMkLst>
            <pc:docMk/>
            <pc:sldMk cId="1357633013" sldId="351"/>
            <ac:picMk id="2050" creationId="{EA344D64-D90C-F181-A9FB-C4D36162A824}"/>
          </ac:picMkLst>
        </pc:picChg>
      </pc:sldChg>
      <pc:sldChg chg="addSp modSp add mod">
        <pc:chgData name="Rob Luijten" userId="3656dec8-07ff-49b6-baa7-7de42837e1f6" providerId="ADAL" clId="{6230CDDC-0342-42D4-9D14-1054497BD012}" dt="2022-06-02T18:05:31.952" v="3853" actId="313"/>
        <pc:sldMkLst>
          <pc:docMk/>
          <pc:sldMk cId="2703192946" sldId="352"/>
        </pc:sldMkLst>
        <pc:spChg chg="add mod">
          <ac:chgData name="Rob Luijten" userId="3656dec8-07ff-49b6-baa7-7de42837e1f6" providerId="ADAL" clId="{6230CDDC-0342-42D4-9D14-1054497BD012}" dt="2022-06-02T12:26:49.626" v="3824" actId="1035"/>
          <ac:spMkLst>
            <pc:docMk/>
            <pc:sldMk cId="2703192946" sldId="352"/>
            <ac:spMk id="4" creationId="{4A9259DD-72B6-7CDC-8940-F696F45CE82F}"/>
          </ac:spMkLst>
        </pc:spChg>
        <pc:spChg chg="mod">
          <ac:chgData name="Rob Luijten" userId="3656dec8-07ff-49b6-baa7-7de42837e1f6" providerId="ADAL" clId="{6230CDDC-0342-42D4-9D14-1054497BD012}" dt="2022-06-02T18:05:31.952" v="3853" actId="313"/>
          <ac:spMkLst>
            <pc:docMk/>
            <pc:sldMk cId="2703192946" sldId="352"/>
            <ac:spMk id="5" creationId="{7A0FAC0E-7686-6846-2330-CFA9D6EA9DBD}"/>
          </ac:spMkLst>
        </pc:spChg>
        <pc:spChg chg="mod">
          <ac:chgData name="Rob Luijten" userId="3656dec8-07ff-49b6-baa7-7de42837e1f6" providerId="ADAL" clId="{6230CDDC-0342-42D4-9D14-1054497BD012}" dt="2022-06-02T12:25:47.446" v="3744" actId="207"/>
          <ac:spMkLst>
            <pc:docMk/>
            <pc:sldMk cId="2703192946" sldId="352"/>
            <ac:spMk id="9" creationId="{FD25673A-273D-4FB9-BD11-28B8206B1CA8}"/>
          </ac:spMkLst>
        </pc:spChg>
      </pc:sldChg>
      <pc:sldChg chg="addSp delSp modSp new mod modAnim">
        <pc:chgData name="Rob Luijten" userId="3656dec8-07ff-49b6-baa7-7de42837e1f6" providerId="ADAL" clId="{6230CDDC-0342-42D4-9D14-1054497BD012}" dt="2022-06-02T18:09:49.712" v="3911"/>
        <pc:sldMkLst>
          <pc:docMk/>
          <pc:sldMk cId="2971852341" sldId="353"/>
        </pc:sldMkLst>
        <pc:spChg chg="del">
          <ac:chgData name="Rob Luijten" userId="3656dec8-07ff-49b6-baa7-7de42837e1f6" providerId="ADAL" clId="{6230CDDC-0342-42D4-9D14-1054497BD012}" dt="2022-06-02T12:09:42.311" v="1577" actId="478"/>
          <ac:spMkLst>
            <pc:docMk/>
            <pc:sldMk cId="2971852341" sldId="353"/>
            <ac:spMk id="2" creationId="{AC1AE53E-D2B7-EDE5-0E59-94D2E63B8B83}"/>
          </ac:spMkLst>
        </pc:spChg>
        <pc:spChg chg="del">
          <ac:chgData name="Rob Luijten" userId="3656dec8-07ff-49b6-baa7-7de42837e1f6" providerId="ADAL" clId="{6230CDDC-0342-42D4-9D14-1054497BD012}" dt="2022-06-02T12:09:43.810" v="1578" actId="478"/>
          <ac:spMkLst>
            <pc:docMk/>
            <pc:sldMk cId="2971852341" sldId="353"/>
            <ac:spMk id="3" creationId="{054CE5DA-7729-EA48-999E-E10342CC3F92}"/>
          </ac:spMkLst>
        </pc:spChg>
        <pc:picChg chg="add mod">
          <ac:chgData name="Rob Luijten" userId="3656dec8-07ff-49b6-baa7-7de42837e1f6" providerId="ADAL" clId="{6230CDDC-0342-42D4-9D14-1054497BD012}" dt="2022-06-02T18:09:48.404" v="3910" actId="1076"/>
          <ac:picMkLst>
            <pc:docMk/>
            <pc:sldMk cId="2971852341" sldId="353"/>
            <ac:picMk id="7" creationId="{6AEB621D-8A03-A562-512C-C3895210AEA6}"/>
          </ac:picMkLst>
        </pc:picChg>
      </pc:sldChg>
      <pc:sldChg chg="delSp modSp add mod">
        <pc:chgData name="Rob Luijten" userId="3656dec8-07ff-49b6-baa7-7de42837e1f6" providerId="ADAL" clId="{6230CDDC-0342-42D4-9D14-1054497BD012}" dt="2022-06-02T12:27:21.478" v="3840" actId="207"/>
        <pc:sldMkLst>
          <pc:docMk/>
          <pc:sldMk cId="4018196610" sldId="354"/>
        </pc:sldMkLst>
        <pc:spChg chg="mod">
          <ac:chgData name="Rob Luijten" userId="3656dec8-07ff-49b6-baa7-7de42837e1f6" providerId="ADAL" clId="{6230CDDC-0342-42D4-9D14-1054497BD012}" dt="2022-06-02T12:10:02.231" v="1619" actId="20577"/>
          <ac:spMkLst>
            <pc:docMk/>
            <pc:sldMk cId="4018196610" sldId="354"/>
            <ac:spMk id="2" creationId="{E641AB35-6FF8-B685-69C6-BAA7C5B2BA92}"/>
          </ac:spMkLst>
        </pc:spChg>
        <pc:spChg chg="mod">
          <ac:chgData name="Rob Luijten" userId="3656dec8-07ff-49b6-baa7-7de42837e1f6" providerId="ADAL" clId="{6230CDDC-0342-42D4-9D14-1054497BD012}" dt="2022-06-02T12:27:21.478" v="3840" actId="207"/>
          <ac:spMkLst>
            <pc:docMk/>
            <pc:sldMk cId="4018196610" sldId="354"/>
            <ac:spMk id="3" creationId="{E1313D02-B698-7862-BC62-581D3779AB29}"/>
          </ac:spMkLst>
        </pc:spChg>
        <pc:spChg chg="del">
          <ac:chgData name="Rob Luijten" userId="3656dec8-07ff-49b6-baa7-7de42837e1f6" providerId="ADAL" clId="{6230CDDC-0342-42D4-9D14-1054497BD012}" dt="2022-06-02T12:09:55.381" v="1583" actId="478"/>
          <ac:spMkLst>
            <pc:docMk/>
            <pc:sldMk cId="4018196610" sldId="354"/>
            <ac:spMk id="7" creationId="{77BAE7E8-0A35-CBFD-1028-27D57CC23956}"/>
          </ac:spMkLst>
        </pc:spChg>
      </pc:sldChg>
      <pc:sldChg chg="add del">
        <pc:chgData name="Rob Luijten" userId="3656dec8-07ff-49b6-baa7-7de42837e1f6" providerId="ADAL" clId="{6230CDDC-0342-42D4-9D14-1054497BD012}" dt="2022-06-02T12:09:50.219" v="1581"/>
        <pc:sldMkLst>
          <pc:docMk/>
          <pc:sldMk cId="4134963807" sldId="354"/>
        </pc:sldMkLst>
      </pc:sldChg>
      <pc:sldChg chg="addSp delSp modSp new mod">
        <pc:chgData name="Rob Luijten" userId="3656dec8-07ff-49b6-baa7-7de42837e1f6" providerId="ADAL" clId="{6230CDDC-0342-42D4-9D14-1054497BD012}" dt="2022-06-02T12:12:54.212" v="1688"/>
        <pc:sldMkLst>
          <pc:docMk/>
          <pc:sldMk cId="386049184" sldId="355"/>
        </pc:sldMkLst>
        <pc:spChg chg="mod">
          <ac:chgData name="Rob Luijten" userId="3656dec8-07ff-49b6-baa7-7de42837e1f6" providerId="ADAL" clId="{6230CDDC-0342-42D4-9D14-1054497BD012}" dt="2022-06-02T12:12:13.184" v="1676" actId="20577"/>
          <ac:spMkLst>
            <pc:docMk/>
            <pc:sldMk cId="386049184" sldId="355"/>
            <ac:spMk id="2" creationId="{C4D28CCE-0AF8-B51B-0FE4-06B29FF6AC67}"/>
          </ac:spMkLst>
        </pc:spChg>
        <pc:spChg chg="add del">
          <ac:chgData name="Rob Luijten" userId="3656dec8-07ff-49b6-baa7-7de42837e1f6" providerId="ADAL" clId="{6230CDDC-0342-42D4-9D14-1054497BD012}" dt="2022-06-02T12:12:25.405" v="1679"/>
          <ac:spMkLst>
            <pc:docMk/>
            <pc:sldMk cId="386049184" sldId="355"/>
            <ac:spMk id="3" creationId="{3A7DCA1D-1565-6424-831F-71EB570598A9}"/>
          </ac:spMkLst>
        </pc:spChg>
        <pc:picChg chg="add mod">
          <ac:chgData name="Rob Luijten" userId="3656dec8-07ff-49b6-baa7-7de42837e1f6" providerId="ADAL" clId="{6230CDDC-0342-42D4-9D14-1054497BD012}" dt="2022-06-02T12:12:39.138" v="1686" actId="1076"/>
          <ac:picMkLst>
            <pc:docMk/>
            <pc:sldMk cId="386049184" sldId="355"/>
            <ac:picMk id="7" creationId="{C41B1F48-2CC1-F2D8-E2E4-EC961C9DAD36}"/>
          </ac:picMkLst>
        </pc:picChg>
        <pc:picChg chg="add del mod">
          <ac:chgData name="Rob Luijten" userId="3656dec8-07ff-49b6-baa7-7de42837e1f6" providerId="ADAL" clId="{6230CDDC-0342-42D4-9D14-1054497BD012}" dt="2022-06-02T12:12:54.212" v="1688"/>
          <ac:picMkLst>
            <pc:docMk/>
            <pc:sldMk cId="386049184" sldId="355"/>
            <ac:picMk id="8" creationId="{E2ED8ED6-2011-0DEF-39C7-63FECD60F347}"/>
          </ac:picMkLst>
        </pc:picChg>
      </pc:sldChg>
      <pc:sldChg chg="add">
        <pc:chgData name="Rob Luijten" userId="3656dec8-07ff-49b6-baa7-7de42837e1f6" providerId="ADAL" clId="{6230CDDC-0342-42D4-9D14-1054497BD012}" dt="2022-06-02T12:12:57.224" v="1689"/>
        <pc:sldMkLst>
          <pc:docMk/>
          <pc:sldMk cId="3132229996" sldId="356"/>
        </pc:sldMkLst>
      </pc:sldChg>
      <pc:sldChg chg="addSp delSp modSp add mod">
        <pc:chgData name="Rob Luijten" userId="3656dec8-07ff-49b6-baa7-7de42837e1f6" providerId="ADAL" clId="{6230CDDC-0342-42D4-9D14-1054497BD012}" dt="2022-06-02T12:21:37.926" v="3460" actId="14100"/>
        <pc:sldMkLst>
          <pc:docMk/>
          <pc:sldMk cId="1190123247" sldId="357"/>
        </pc:sldMkLst>
        <pc:spChg chg="mod">
          <ac:chgData name="Rob Luijten" userId="3656dec8-07ff-49b6-baa7-7de42837e1f6" providerId="ADAL" clId="{6230CDDC-0342-42D4-9D14-1054497BD012}" dt="2022-06-02T12:14:42.832" v="2094" actId="313"/>
          <ac:spMkLst>
            <pc:docMk/>
            <pc:sldMk cId="1190123247" sldId="357"/>
            <ac:spMk id="3" creationId="{2232B60E-D251-526C-DC65-10D3ABDC3DD2}"/>
          </ac:spMkLst>
        </pc:spChg>
        <pc:picChg chg="add del mod">
          <ac:chgData name="Rob Luijten" userId="3656dec8-07ff-49b6-baa7-7de42837e1f6" providerId="ADAL" clId="{6230CDDC-0342-42D4-9D14-1054497BD012}" dt="2022-06-02T12:21:33.578" v="3458" actId="478"/>
          <ac:picMkLst>
            <pc:docMk/>
            <pc:sldMk cId="1190123247" sldId="357"/>
            <ac:picMk id="7" creationId="{BCDBF82A-63E7-C05E-EFFD-C6168130E377}"/>
          </ac:picMkLst>
        </pc:picChg>
        <pc:picChg chg="add mod">
          <ac:chgData name="Rob Luijten" userId="3656dec8-07ff-49b6-baa7-7de42837e1f6" providerId="ADAL" clId="{6230CDDC-0342-42D4-9D14-1054497BD012}" dt="2022-06-02T12:21:37.926" v="3460" actId="14100"/>
          <ac:picMkLst>
            <pc:docMk/>
            <pc:sldMk cId="1190123247" sldId="357"/>
            <ac:picMk id="8" creationId="{8762F450-FFC4-08E3-672F-2DEB561F683B}"/>
          </ac:picMkLst>
        </pc:picChg>
      </pc:sldChg>
      <pc:sldChg chg="addSp delSp modSp add mod">
        <pc:chgData name="Rob Luijten" userId="3656dec8-07ff-49b6-baa7-7de42837e1f6" providerId="ADAL" clId="{6230CDDC-0342-42D4-9D14-1054497BD012}" dt="2022-06-02T12:21:58.616" v="3469" actId="1076"/>
        <pc:sldMkLst>
          <pc:docMk/>
          <pc:sldMk cId="1915866691" sldId="358"/>
        </pc:sldMkLst>
        <pc:spChg chg="mod">
          <ac:chgData name="Rob Luijten" userId="3656dec8-07ff-49b6-baa7-7de42837e1f6" providerId="ADAL" clId="{6230CDDC-0342-42D4-9D14-1054497BD012}" dt="2022-06-02T12:15:27.382" v="2359" actId="313"/>
          <ac:spMkLst>
            <pc:docMk/>
            <pc:sldMk cId="1915866691" sldId="358"/>
            <ac:spMk id="3" creationId="{2232B60E-D251-526C-DC65-10D3ABDC3DD2}"/>
          </ac:spMkLst>
        </pc:spChg>
        <pc:picChg chg="add del mod">
          <ac:chgData name="Rob Luijten" userId="3656dec8-07ff-49b6-baa7-7de42837e1f6" providerId="ADAL" clId="{6230CDDC-0342-42D4-9D14-1054497BD012}" dt="2022-06-02T12:21:50.986" v="3464" actId="478"/>
          <ac:picMkLst>
            <pc:docMk/>
            <pc:sldMk cId="1915866691" sldId="358"/>
            <ac:picMk id="7" creationId="{FF540AE7-6B5A-0D8B-CA96-EE8EF29FB367}"/>
          </ac:picMkLst>
        </pc:picChg>
        <pc:picChg chg="add mod">
          <ac:chgData name="Rob Luijten" userId="3656dec8-07ff-49b6-baa7-7de42837e1f6" providerId="ADAL" clId="{6230CDDC-0342-42D4-9D14-1054497BD012}" dt="2022-06-02T12:21:58.616" v="3469" actId="1076"/>
          <ac:picMkLst>
            <pc:docMk/>
            <pc:sldMk cId="1915866691" sldId="358"/>
            <ac:picMk id="8" creationId="{F5B8732E-73B9-7CAC-86E7-52D1E2F2E504}"/>
          </ac:picMkLst>
        </pc:picChg>
      </pc:sldChg>
      <pc:sldChg chg="addSp delSp modSp add del mod">
        <pc:chgData name="Rob Luijten" userId="3656dec8-07ff-49b6-baa7-7de42837e1f6" providerId="ADAL" clId="{6230CDDC-0342-42D4-9D14-1054497BD012}" dt="2022-06-02T12:22:01.642" v="3471"/>
        <pc:sldMkLst>
          <pc:docMk/>
          <pc:sldMk cId="2905991673" sldId="359"/>
        </pc:sldMkLst>
        <pc:spChg chg="mod">
          <ac:chgData name="Rob Luijten" userId="3656dec8-07ff-49b6-baa7-7de42837e1f6" providerId="ADAL" clId="{6230CDDC-0342-42D4-9D14-1054497BD012}" dt="2022-06-02T12:15:37.904" v="2375" actId="20577"/>
          <ac:spMkLst>
            <pc:docMk/>
            <pc:sldMk cId="2905991673" sldId="359"/>
            <ac:spMk id="2" creationId="{F60D70C9-7D7A-96D1-A04B-B83E42E2864E}"/>
          </ac:spMkLst>
        </pc:spChg>
        <pc:spChg chg="mod">
          <ac:chgData name="Rob Luijten" userId="3656dec8-07ff-49b6-baa7-7de42837e1f6" providerId="ADAL" clId="{6230CDDC-0342-42D4-9D14-1054497BD012}" dt="2022-06-02T12:16:29.640" v="2645" actId="20577"/>
          <ac:spMkLst>
            <pc:docMk/>
            <pc:sldMk cId="2905991673" sldId="359"/>
            <ac:spMk id="3" creationId="{2232B60E-D251-526C-DC65-10D3ABDC3DD2}"/>
          </ac:spMkLst>
        </pc:spChg>
        <pc:picChg chg="add del mod">
          <ac:chgData name="Rob Luijten" userId="3656dec8-07ff-49b6-baa7-7de42837e1f6" providerId="ADAL" clId="{6230CDDC-0342-42D4-9D14-1054497BD012}" dt="2022-06-02T12:21:48.685" v="3463" actId="21"/>
          <ac:picMkLst>
            <pc:docMk/>
            <pc:sldMk cId="2905991673" sldId="359"/>
            <ac:picMk id="7" creationId="{1648A63B-F7BC-129F-11DC-6C812E2B6554}"/>
          </ac:picMkLst>
        </pc:picChg>
        <pc:picChg chg="add mod">
          <ac:chgData name="Rob Luijten" userId="3656dec8-07ff-49b6-baa7-7de42837e1f6" providerId="ADAL" clId="{6230CDDC-0342-42D4-9D14-1054497BD012}" dt="2022-06-02T12:22:01.642" v="3471"/>
          <ac:picMkLst>
            <pc:docMk/>
            <pc:sldMk cId="2905991673" sldId="359"/>
            <ac:picMk id="8" creationId="{6F312A5C-2A45-4FA1-53ED-CC4B53EC7C00}"/>
          </ac:picMkLst>
        </pc:picChg>
      </pc:sldChg>
      <pc:sldChg chg="addSp delSp modSp add mod">
        <pc:chgData name="Rob Luijten" userId="3656dec8-07ff-49b6-baa7-7de42837e1f6" providerId="ADAL" clId="{6230CDDC-0342-42D4-9D14-1054497BD012}" dt="2022-06-02T12:22:17.754" v="3474" actId="14100"/>
        <pc:sldMkLst>
          <pc:docMk/>
          <pc:sldMk cId="4098587228" sldId="360"/>
        </pc:sldMkLst>
        <pc:spChg chg="mod">
          <ac:chgData name="Rob Luijten" userId="3656dec8-07ff-49b6-baa7-7de42837e1f6" providerId="ADAL" clId="{6230CDDC-0342-42D4-9D14-1054497BD012}" dt="2022-06-02T12:16:54.177" v="2711" actId="20577"/>
          <ac:spMkLst>
            <pc:docMk/>
            <pc:sldMk cId="4098587228" sldId="360"/>
            <ac:spMk id="2" creationId="{F60D70C9-7D7A-96D1-A04B-B83E42E2864E}"/>
          </ac:spMkLst>
        </pc:spChg>
        <pc:spChg chg="mod">
          <ac:chgData name="Rob Luijten" userId="3656dec8-07ff-49b6-baa7-7de42837e1f6" providerId="ADAL" clId="{6230CDDC-0342-42D4-9D14-1054497BD012}" dt="2022-06-02T12:17:28.455" v="2941" actId="20577"/>
          <ac:spMkLst>
            <pc:docMk/>
            <pc:sldMk cId="4098587228" sldId="360"/>
            <ac:spMk id="3" creationId="{2232B60E-D251-526C-DC65-10D3ABDC3DD2}"/>
          </ac:spMkLst>
        </pc:spChg>
        <pc:picChg chg="add del mod">
          <ac:chgData name="Rob Luijten" userId="3656dec8-07ff-49b6-baa7-7de42837e1f6" providerId="ADAL" clId="{6230CDDC-0342-42D4-9D14-1054497BD012}" dt="2022-06-02T12:22:00.460" v="3470" actId="21"/>
          <ac:picMkLst>
            <pc:docMk/>
            <pc:sldMk cId="4098587228" sldId="360"/>
            <ac:picMk id="7" creationId="{E18EA368-72D2-DC7B-6D52-6A7DD9966E32}"/>
          </ac:picMkLst>
        </pc:picChg>
        <pc:picChg chg="add mod">
          <ac:chgData name="Rob Luijten" userId="3656dec8-07ff-49b6-baa7-7de42837e1f6" providerId="ADAL" clId="{6230CDDC-0342-42D4-9D14-1054497BD012}" dt="2022-06-02T12:22:17.754" v="3474" actId="14100"/>
          <ac:picMkLst>
            <pc:docMk/>
            <pc:sldMk cId="4098587228" sldId="360"/>
            <ac:picMk id="8" creationId="{50C46B71-0C32-C515-D510-425F321F9557}"/>
          </ac:picMkLst>
        </pc:picChg>
      </pc:sldChg>
      <pc:sldChg chg="addSp modSp add mod">
        <pc:chgData name="Rob Luijten" userId="3656dec8-07ff-49b6-baa7-7de42837e1f6" providerId="ADAL" clId="{6230CDDC-0342-42D4-9D14-1054497BD012}" dt="2022-06-02T12:22:38.529" v="3478" actId="14100"/>
        <pc:sldMkLst>
          <pc:docMk/>
          <pc:sldMk cId="3323713179" sldId="361"/>
        </pc:sldMkLst>
        <pc:spChg chg="mod">
          <ac:chgData name="Rob Luijten" userId="3656dec8-07ff-49b6-baa7-7de42837e1f6" providerId="ADAL" clId="{6230CDDC-0342-42D4-9D14-1054497BD012}" dt="2022-06-02T12:17:43.248" v="2960" actId="20577"/>
          <ac:spMkLst>
            <pc:docMk/>
            <pc:sldMk cId="3323713179" sldId="361"/>
            <ac:spMk id="2" creationId="{F60D70C9-7D7A-96D1-A04B-B83E42E2864E}"/>
          </ac:spMkLst>
        </pc:spChg>
        <pc:spChg chg="mod">
          <ac:chgData name="Rob Luijten" userId="3656dec8-07ff-49b6-baa7-7de42837e1f6" providerId="ADAL" clId="{6230CDDC-0342-42D4-9D14-1054497BD012}" dt="2022-06-02T12:22:35.590" v="3477" actId="20577"/>
          <ac:spMkLst>
            <pc:docMk/>
            <pc:sldMk cId="3323713179" sldId="361"/>
            <ac:spMk id="3" creationId="{2232B60E-D251-526C-DC65-10D3ABDC3DD2}"/>
          </ac:spMkLst>
        </pc:spChg>
        <pc:picChg chg="add mod">
          <ac:chgData name="Rob Luijten" userId="3656dec8-07ff-49b6-baa7-7de42837e1f6" providerId="ADAL" clId="{6230CDDC-0342-42D4-9D14-1054497BD012}" dt="2022-06-02T12:22:38.529" v="3478" actId="14100"/>
          <ac:picMkLst>
            <pc:docMk/>
            <pc:sldMk cId="3323713179" sldId="361"/>
            <ac:picMk id="7" creationId="{3F5E6914-2EAB-3D01-2BB9-5696955AE071}"/>
          </ac:picMkLst>
        </pc:picChg>
      </pc:sldChg>
      <pc:sldChg chg="addSp modSp add mod">
        <pc:chgData name="Rob Luijten" userId="3656dec8-07ff-49b6-baa7-7de42837e1f6" providerId="ADAL" clId="{6230CDDC-0342-42D4-9D14-1054497BD012}" dt="2022-06-02T12:24:17.647" v="3736" actId="14100"/>
        <pc:sldMkLst>
          <pc:docMk/>
          <pc:sldMk cId="1149163892" sldId="362"/>
        </pc:sldMkLst>
        <pc:spChg chg="mod">
          <ac:chgData name="Rob Luijten" userId="3656dec8-07ff-49b6-baa7-7de42837e1f6" providerId="ADAL" clId="{6230CDDC-0342-42D4-9D14-1054497BD012}" dt="2022-06-02T12:19:19.741" v="3440" actId="20577"/>
          <ac:spMkLst>
            <pc:docMk/>
            <pc:sldMk cId="1149163892" sldId="362"/>
            <ac:spMk id="3" creationId="{2232B60E-D251-526C-DC65-10D3ABDC3DD2}"/>
          </ac:spMkLst>
        </pc:spChg>
        <pc:picChg chg="add mod">
          <ac:chgData name="Rob Luijten" userId="3656dec8-07ff-49b6-baa7-7de42837e1f6" providerId="ADAL" clId="{6230CDDC-0342-42D4-9D14-1054497BD012}" dt="2022-06-02T12:24:17.647" v="3736" actId="14100"/>
          <ac:picMkLst>
            <pc:docMk/>
            <pc:sldMk cId="1149163892" sldId="362"/>
            <ac:picMk id="7" creationId="{55A4D67B-6418-8001-EDA9-9ED37E78FBEE}"/>
          </ac:picMkLst>
        </pc:picChg>
      </pc:sldChg>
      <pc:sldChg chg="add del">
        <pc:chgData name="Rob Luijten" userId="3656dec8-07ff-49b6-baa7-7de42837e1f6" providerId="ADAL" clId="{6230CDDC-0342-42D4-9D14-1054497BD012}" dt="2022-06-02T12:18:31.477" v="3193"/>
        <pc:sldMkLst>
          <pc:docMk/>
          <pc:sldMk cId="3763651582" sldId="362"/>
        </pc:sldMkLst>
      </pc:sldChg>
      <pc:sldChg chg="addSp delSp modSp add mod">
        <pc:chgData name="Rob Luijten" userId="3656dec8-07ff-49b6-baa7-7de42837e1f6" providerId="ADAL" clId="{6230CDDC-0342-42D4-9D14-1054497BD012}" dt="2022-06-02T12:23:58.956" v="3733" actId="14100"/>
        <pc:sldMkLst>
          <pc:docMk/>
          <pc:sldMk cId="1663267788" sldId="363"/>
        </pc:sldMkLst>
        <pc:spChg chg="mod">
          <ac:chgData name="Rob Luijten" userId="3656dec8-07ff-49b6-baa7-7de42837e1f6" providerId="ADAL" clId="{6230CDDC-0342-42D4-9D14-1054497BD012}" dt="2022-06-02T12:23:42.367" v="3728" actId="20577"/>
          <ac:spMkLst>
            <pc:docMk/>
            <pc:sldMk cId="1663267788" sldId="363"/>
            <ac:spMk id="3" creationId="{2232B60E-D251-526C-DC65-10D3ABDC3DD2}"/>
          </ac:spMkLst>
        </pc:spChg>
        <pc:picChg chg="del">
          <ac:chgData name="Rob Luijten" userId="3656dec8-07ff-49b6-baa7-7de42837e1f6" providerId="ADAL" clId="{6230CDDC-0342-42D4-9D14-1054497BD012}" dt="2022-06-02T12:23:52.276" v="3729" actId="478"/>
          <ac:picMkLst>
            <pc:docMk/>
            <pc:sldMk cId="1663267788" sldId="363"/>
            <ac:picMk id="7" creationId="{3F5E6914-2EAB-3D01-2BB9-5696955AE071}"/>
          </ac:picMkLst>
        </pc:picChg>
        <pc:picChg chg="add mod">
          <ac:chgData name="Rob Luijten" userId="3656dec8-07ff-49b6-baa7-7de42837e1f6" providerId="ADAL" clId="{6230CDDC-0342-42D4-9D14-1054497BD012}" dt="2022-06-02T12:23:58.956" v="3733" actId="14100"/>
          <ac:picMkLst>
            <pc:docMk/>
            <pc:sldMk cId="1663267788" sldId="363"/>
            <ac:picMk id="8" creationId="{6D529DBE-3EBB-C42C-2A78-29EE87B6AE34}"/>
          </ac:picMkLst>
        </pc:picChg>
      </pc:sldChg>
      <pc:sldChg chg="addSp delSp modSp add mod">
        <pc:chgData name="Rob Luijten" userId="3656dec8-07ff-49b6-baa7-7de42837e1f6" providerId="ADAL" clId="{6230CDDC-0342-42D4-9D14-1054497BD012}" dt="2022-06-02T15:12:04.654" v="3852" actId="1076"/>
        <pc:sldMkLst>
          <pc:docMk/>
          <pc:sldMk cId="3261246654" sldId="364"/>
        </pc:sldMkLst>
        <pc:spChg chg="del mod">
          <ac:chgData name="Rob Luijten" userId="3656dec8-07ff-49b6-baa7-7de42837e1f6" providerId="ADAL" clId="{6230CDDC-0342-42D4-9D14-1054497BD012}" dt="2022-06-02T15:11:58.841" v="3849" actId="478"/>
          <ac:spMkLst>
            <pc:docMk/>
            <pc:sldMk cId="3261246654" sldId="364"/>
            <ac:spMk id="3" creationId="{0350A982-7142-89E6-11C8-A6066D9BFC27}"/>
          </ac:spMkLst>
        </pc:spChg>
        <pc:picChg chg="add del mod">
          <ac:chgData name="Rob Luijten" userId="3656dec8-07ff-49b6-baa7-7de42837e1f6" providerId="ADAL" clId="{6230CDDC-0342-42D4-9D14-1054497BD012}" dt="2022-06-02T15:11:55.592" v="3848" actId="478"/>
          <ac:picMkLst>
            <pc:docMk/>
            <pc:sldMk cId="3261246654" sldId="364"/>
            <ac:picMk id="7" creationId="{C0601692-74F4-1FE8-CE29-A82BF71B0D54}"/>
          </ac:picMkLst>
        </pc:picChg>
        <pc:picChg chg="add mod">
          <ac:chgData name="Rob Luijten" userId="3656dec8-07ff-49b6-baa7-7de42837e1f6" providerId="ADAL" clId="{6230CDDC-0342-42D4-9D14-1054497BD012}" dt="2022-06-02T15:12:04.654" v="3852" actId="1076"/>
          <ac:picMkLst>
            <pc:docMk/>
            <pc:sldMk cId="3261246654" sldId="364"/>
            <ac:picMk id="9" creationId="{9CA4030A-1CE1-9E40-49CD-F7383C380995}"/>
          </ac:picMkLst>
        </pc:picChg>
      </pc:sldChg>
      <pc:sldChg chg="add del">
        <pc:chgData name="Rob Luijten" userId="3656dec8-07ff-49b6-baa7-7de42837e1f6" providerId="ADAL" clId="{6230CDDC-0342-42D4-9D14-1054497BD012}" dt="2022-06-02T15:11:32.393" v="3844"/>
        <pc:sldMkLst>
          <pc:docMk/>
          <pc:sldMk cId="2328493530" sldId="365"/>
        </pc:sldMkLst>
      </pc:sldChg>
    </pc:docChg>
  </pc:docChgLst>
  <pc:docChgLst>
    <pc:chgData name="Rob Luijten" userId="3656dec8-07ff-49b6-baa7-7de42837e1f6" providerId="ADAL" clId="{CAC89BD2-A2F0-459D-B554-0732FB89D332}"/>
    <pc:docChg chg="undo custSel addSld delSld modSld">
      <pc:chgData name="Rob Luijten" userId="3656dec8-07ff-49b6-baa7-7de42837e1f6" providerId="ADAL" clId="{CAC89BD2-A2F0-459D-B554-0732FB89D332}" dt="2022-05-10T06:51:30.970" v="321" actId="1076"/>
      <pc:docMkLst>
        <pc:docMk/>
      </pc:docMkLst>
      <pc:sldChg chg="addSp delSp modSp mod">
        <pc:chgData name="Rob Luijten" userId="3656dec8-07ff-49b6-baa7-7de42837e1f6" providerId="ADAL" clId="{CAC89BD2-A2F0-459D-B554-0732FB89D332}" dt="2022-05-10T06:51:30.970" v="321" actId="1076"/>
        <pc:sldMkLst>
          <pc:docMk/>
          <pc:sldMk cId="2574358565" sldId="257"/>
        </pc:sldMkLst>
        <pc:spChg chg="mod">
          <ac:chgData name="Rob Luijten" userId="3656dec8-07ff-49b6-baa7-7de42837e1f6" providerId="ADAL" clId="{CAC89BD2-A2F0-459D-B554-0732FB89D332}" dt="2022-05-10T06:51:30.970" v="321" actId="1076"/>
          <ac:spMkLst>
            <pc:docMk/>
            <pc:sldMk cId="2574358565" sldId="257"/>
            <ac:spMk id="2" creationId="{00000000-0000-0000-0000-000000000000}"/>
          </ac:spMkLst>
        </pc:spChg>
        <pc:spChg chg="mod">
          <ac:chgData name="Rob Luijten" userId="3656dec8-07ff-49b6-baa7-7de42837e1f6" providerId="ADAL" clId="{CAC89BD2-A2F0-459D-B554-0732FB89D332}" dt="2022-05-10T06:51:30.970" v="321" actId="1076"/>
          <ac:spMkLst>
            <pc:docMk/>
            <pc:sldMk cId="2574358565" sldId="257"/>
            <ac:spMk id="3" creationId="{00000000-0000-0000-0000-000000000000}"/>
          </ac:spMkLst>
        </pc:spChg>
        <pc:picChg chg="add mod">
          <ac:chgData name="Rob Luijten" userId="3656dec8-07ff-49b6-baa7-7de42837e1f6" providerId="ADAL" clId="{CAC89BD2-A2F0-459D-B554-0732FB89D332}" dt="2022-05-10T06:51:20.922" v="319" actId="1076"/>
          <ac:picMkLst>
            <pc:docMk/>
            <pc:sldMk cId="2574358565" sldId="257"/>
            <ac:picMk id="1026" creationId="{A972B22B-5F2F-B5FB-A4D2-6F949CF54288}"/>
          </ac:picMkLst>
        </pc:picChg>
        <pc:picChg chg="del">
          <ac:chgData name="Rob Luijten" userId="3656dec8-07ff-49b6-baa7-7de42837e1f6" providerId="ADAL" clId="{CAC89BD2-A2F0-459D-B554-0732FB89D332}" dt="2022-05-09T11:48:25.311" v="29" actId="478"/>
          <ac:picMkLst>
            <pc:docMk/>
            <pc:sldMk cId="2574358565" sldId="257"/>
            <ac:picMk id="1028" creationId="{C1C9B78E-9B31-42C1-8D7F-97C9851FCE9E}"/>
          </ac:picMkLst>
        </pc:picChg>
      </pc:sldChg>
      <pc:sldChg chg="modSp mod">
        <pc:chgData name="Rob Luijten" userId="3656dec8-07ff-49b6-baa7-7de42837e1f6" providerId="ADAL" clId="{CAC89BD2-A2F0-459D-B554-0732FB89D332}" dt="2022-05-09T11:49:29.973" v="105" actId="1038"/>
        <pc:sldMkLst>
          <pc:docMk/>
          <pc:sldMk cId="2725839977" sldId="307"/>
        </pc:sldMkLst>
        <pc:spChg chg="mod">
          <ac:chgData name="Rob Luijten" userId="3656dec8-07ff-49b6-baa7-7de42837e1f6" providerId="ADAL" clId="{CAC89BD2-A2F0-459D-B554-0732FB89D332}" dt="2022-05-09T11:49:29.973" v="105" actId="1038"/>
          <ac:spMkLst>
            <pc:docMk/>
            <pc:sldMk cId="2725839977" sldId="307"/>
            <ac:spMk id="13" creationId="{DA9880A2-D8C3-4D88-BB6D-DF530C7C6F30}"/>
          </ac:spMkLst>
        </pc:spChg>
      </pc:sldChg>
      <pc:sldChg chg="del">
        <pc:chgData name="Rob Luijten" userId="3656dec8-07ff-49b6-baa7-7de42837e1f6" providerId="ADAL" clId="{CAC89BD2-A2F0-459D-B554-0732FB89D332}" dt="2022-05-09T11:48:16.563" v="6" actId="47"/>
        <pc:sldMkLst>
          <pc:docMk/>
          <pc:sldMk cId="1080926081" sldId="309"/>
        </pc:sldMkLst>
      </pc:sldChg>
      <pc:sldChg chg="del">
        <pc:chgData name="Rob Luijten" userId="3656dec8-07ff-49b6-baa7-7de42837e1f6" providerId="ADAL" clId="{CAC89BD2-A2F0-459D-B554-0732FB89D332}" dt="2022-05-09T11:48:18.965" v="21" actId="47"/>
        <pc:sldMkLst>
          <pc:docMk/>
          <pc:sldMk cId="3450156338" sldId="310"/>
        </pc:sldMkLst>
      </pc:sldChg>
      <pc:sldChg chg="del">
        <pc:chgData name="Rob Luijten" userId="3656dec8-07ff-49b6-baa7-7de42837e1f6" providerId="ADAL" clId="{CAC89BD2-A2F0-459D-B554-0732FB89D332}" dt="2022-05-09T11:48:16.733" v="7" actId="47"/>
        <pc:sldMkLst>
          <pc:docMk/>
          <pc:sldMk cId="1564067866" sldId="311"/>
        </pc:sldMkLst>
      </pc:sldChg>
      <pc:sldChg chg="del">
        <pc:chgData name="Rob Luijten" userId="3656dec8-07ff-49b6-baa7-7de42837e1f6" providerId="ADAL" clId="{CAC89BD2-A2F0-459D-B554-0732FB89D332}" dt="2022-05-09T11:48:16.401" v="5" actId="47"/>
        <pc:sldMkLst>
          <pc:docMk/>
          <pc:sldMk cId="1146338" sldId="312"/>
        </pc:sldMkLst>
      </pc:sldChg>
      <pc:sldChg chg="del">
        <pc:chgData name="Rob Luijten" userId="3656dec8-07ff-49b6-baa7-7de42837e1f6" providerId="ADAL" clId="{CAC89BD2-A2F0-459D-B554-0732FB89D332}" dt="2022-05-09T11:48:18.626" v="19" actId="47"/>
        <pc:sldMkLst>
          <pc:docMk/>
          <pc:sldMk cId="1621896118" sldId="313"/>
        </pc:sldMkLst>
      </pc:sldChg>
      <pc:sldChg chg="del">
        <pc:chgData name="Rob Luijten" userId="3656dec8-07ff-49b6-baa7-7de42837e1f6" providerId="ADAL" clId="{CAC89BD2-A2F0-459D-B554-0732FB89D332}" dt="2022-05-09T11:48:18.332" v="17" actId="47"/>
        <pc:sldMkLst>
          <pc:docMk/>
          <pc:sldMk cId="884016806" sldId="314"/>
        </pc:sldMkLst>
      </pc:sldChg>
      <pc:sldChg chg="modSp mod">
        <pc:chgData name="Rob Luijten" userId="3656dec8-07ff-49b6-baa7-7de42837e1f6" providerId="ADAL" clId="{CAC89BD2-A2F0-459D-B554-0732FB89D332}" dt="2022-05-10T06:16:33.703" v="106" actId="1076"/>
        <pc:sldMkLst>
          <pc:docMk/>
          <pc:sldMk cId="1557134967" sldId="314"/>
        </pc:sldMkLst>
        <pc:picChg chg="mod">
          <ac:chgData name="Rob Luijten" userId="3656dec8-07ff-49b6-baa7-7de42837e1f6" providerId="ADAL" clId="{CAC89BD2-A2F0-459D-B554-0732FB89D332}" dt="2022-05-10T06:16:33.703" v="106" actId="1076"/>
          <ac:picMkLst>
            <pc:docMk/>
            <pc:sldMk cId="1557134967" sldId="314"/>
            <ac:picMk id="6" creationId="{7A5A732D-2653-54C3-2309-907CE5868E9A}"/>
          </ac:picMkLst>
        </pc:picChg>
      </pc:sldChg>
      <pc:sldChg chg="addSp modSp mod">
        <pc:chgData name="Rob Luijten" userId="3656dec8-07ff-49b6-baa7-7de42837e1f6" providerId="ADAL" clId="{CAC89BD2-A2F0-459D-B554-0732FB89D332}" dt="2022-05-10T06:40:03.958" v="271" actId="1076"/>
        <pc:sldMkLst>
          <pc:docMk/>
          <pc:sldMk cId="3183798312" sldId="315"/>
        </pc:sldMkLst>
        <pc:spChg chg="add mod">
          <ac:chgData name="Rob Luijten" userId="3656dec8-07ff-49b6-baa7-7de42837e1f6" providerId="ADAL" clId="{CAC89BD2-A2F0-459D-B554-0732FB89D332}" dt="2022-05-10T06:40:03.958" v="271" actId="1076"/>
          <ac:spMkLst>
            <pc:docMk/>
            <pc:sldMk cId="3183798312" sldId="315"/>
            <ac:spMk id="5" creationId="{17049CC3-2E61-E9AC-4BD2-76421938831E}"/>
          </ac:spMkLst>
        </pc:spChg>
      </pc:sldChg>
      <pc:sldChg chg="del">
        <pc:chgData name="Rob Luijten" userId="3656dec8-07ff-49b6-baa7-7de42837e1f6" providerId="ADAL" clId="{CAC89BD2-A2F0-459D-B554-0732FB89D332}" dt="2022-05-09T11:48:18.813" v="20" actId="47"/>
        <pc:sldMkLst>
          <pc:docMk/>
          <pc:sldMk cId="3625606005" sldId="315"/>
        </pc:sldMkLst>
      </pc:sldChg>
      <pc:sldChg chg="del">
        <pc:chgData name="Rob Luijten" userId="3656dec8-07ff-49b6-baa7-7de42837e1f6" providerId="ADAL" clId="{CAC89BD2-A2F0-459D-B554-0732FB89D332}" dt="2022-05-09T11:48:17.984" v="15" actId="47"/>
        <pc:sldMkLst>
          <pc:docMk/>
          <pc:sldMk cId="3066017020" sldId="316"/>
        </pc:sldMkLst>
      </pc:sldChg>
      <pc:sldChg chg="addSp modSp mod">
        <pc:chgData name="Rob Luijten" userId="3656dec8-07ff-49b6-baa7-7de42837e1f6" providerId="ADAL" clId="{CAC89BD2-A2F0-459D-B554-0732FB89D332}" dt="2022-05-10T06:42:20.548" v="315" actId="1036"/>
        <pc:sldMkLst>
          <pc:docMk/>
          <pc:sldMk cId="1775304980" sldId="317"/>
        </pc:sldMkLst>
        <pc:spChg chg="mod">
          <ac:chgData name="Rob Luijten" userId="3656dec8-07ff-49b6-baa7-7de42837e1f6" providerId="ADAL" clId="{CAC89BD2-A2F0-459D-B554-0732FB89D332}" dt="2022-05-10T06:16:48.820" v="112" actId="5793"/>
          <ac:spMkLst>
            <pc:docMk/>
            <pc:sldMk cId="1775304980" sldId="317"/>
            <ac:spMk id="5" creationId="{C3709ED5-046B-1CB0-02CB-88397B75EB70}"/>
          </ac:spMkLst>
        </pc:spChg>
        <pc:spChg chg="add mod">
          <ac:chgData name="Rob Luijten" userId="3656dec8-07ff-49b6-baa7-7de42837e1f6" providerId="ADAL" clId="{CAC89BD2-A2F0-459D-B554-0732FB89D332}" dt="2022-05-10T06:42:20.548" v="315" actId="1036"/>
          <ac:spMkLst>
            <pc:docMk/>
            <pc:sldMk cId="1775304980" sldId="317"/>
            <ac:spMk id="7" creationId="{211735BD-7910-9D9F-74FB-D294DABBC565}"/>
          </ac:spMkLst>
        </pc:spChg>
      </pc:sldChg>
      <pc:sldChg chg="del">
        <pc:chgData name="Rob Luijten" userId="3656dec8-07ff-49b6-baa7-7de42837e1f6" providerId="ADAL" clId="{CAC89BD2-A2F0-459D-B554-0732FB89D332}" dt="2022-05-09T11:48:17.651" v="13" actId="47"/>
        <pc:sldMkLst>
          <pc:docMk/>
          <pc:sldMk cId="4151936239" sldId="317"/>
        </pc:sldMkLst>
      </pc:sldChg>
      <pc:sldChg chg="del">
        <pc:chgData name="Rob Luijten" userId="3656dec8-07ff-49b6-baa7-7de42837e1f6" providerId="ADAL" clId="{CAC89BD2-A2F0-459D-B554-0732FB89D332}" dt="2022-05-09T11:48:17.366" v="11" actId="47"/>
        <pc:sldMkLst>
          <pc:docMk/>
          <pc:sldMk cId="3310071840" sldId="318"/>
        </pc:sldMkLst>
      </pc:sldChg>
      <pc:sldChg chg="modSp mod">
        <pc:chgData name="Rob Luijten" userId="3656dec8-07ff-49b6-baa7-7de42837e1f6" providerId="ADAL" clId="{CAC89BD2-A2F0-459D-B554-0732FB89D332}" dt="2022-05-10T06:41:14.311" v="272" actId="1076"/>
        <pc:sldMkLst>
          <pc:docMk/>
          <pc:sldMk cId="3387033679" sldId="318"/>
        </pc:sldMkLst>
        <pc:spChg chg="mod">
          <ac:chgData name="Rob Luijten" userId="3656dec8-07ff-49b6-baa7-7de42837e1f6" providerId="ADAL" clId="{CAC89BD2-A2F0-459D-B554-0732FB89D332}" dt="2022-05-10T06:41:14.311" v="272" actId="1076"/>
          <ac:spMkLst>
            <pc:docMk/>
            <pc:sldMk cId="3387033679" sldId="318"/>
            <ac:spMk id="3" creationId="{99E99D15-9AF9-2937-087C-2553093188C8}"/>
          </ac:spMkLst>
        </pc:spChg>
      </pc:sldChg>
      <pc:sldChg chg="del">
        <pc:chgData name="Rob Luijten" userId="3656dec8-07ff-49b6-baa7-7de42837e1f6" providerId="ADAL" clId="{CAC89BD2-A2F0-459D-B554-0732FB89D332}" dt="2022-05-09T11:48:18.470" v="18" actId="47"/>
        <pc:sldMkLst>
          <pc:docMk/>
          <pc:sldMk cId="524375848" sldId="319"/>
        </pc:sldMkLst>
      </pc:sldChg>
      <pc:sldChg chg="modSp mod">
        <pc:chgData name="Rob Luijten" userId="3656dec8-07ff-49b6-baa7-7de42837e1f6" providerId="ADAL" clId="{CAC89BD2-A2F0-459D-B554-0732FB89D332}" dt="2022-05-10T06:20:54.975" v="209" actId="1076"/>
        <pc:sldMkLst>
          <pc:docMk/>
          <pc:sldMk cId="1179809437" sldId="319"/>
        </pc:sldMkLst>
        <pc:spChg chg="mod">
          <ac:chgData name="Rob Luijten" userId="3656dec8-07ff-49b6-baa7-7de42837e1f6" providerId="ADAL" clId="{CAC89BD2-A2F0-459D-B554-0732FB89D332}" dt="2022-05-10T06:20:49.057" v="207" actId="403"/>
          <ac:spMkLst>
            <pc:docMk/>
            <pc:sldMk cId="1179809437" sldId="319"/>
            <ac:spMk id="5" creationId="{C3709ED5-046B-1CB0-02CB-88397B75EB70}"/>
          </ac:spMkLst>
        </pc:spChg>
        <pc:picChg chg="mod">
          <ac:chgData name="Rob Luijten" userId="3656dec8-07ff-49b6-baa7-7de42837e1f6" providerId="ADAL" clId="{CAC89BD2-A2F0-459D-B554-0732FB89D332}" dt="2022-05-10T06:20:54.975" v="209" actId="1076"/>
          <ac:picMkLst>
            <pc:docMk/>
            <pc:sldMk cId="1179809437" sldId="319"/>
            <ac:picMk id="9" creationId="{3513B637-F4C6-EBAF-4962-05E1851EE0BB}"/>
          </ac:picMkLst>
        </pc:picChg>
      </pc:sldChg>
      <pc:sldChg chg="modSp mod">
        <pc:chgData name="Rob Luijten" userId="3656dec8-07ff-49b6-baa7-7de42837e1f6" providerId="ADAL" clId="{CAC89BD2-A2F0-459D-B554-0732FB89D332}" dt="2022-05-10T06:20:42.855" v="205" actId="1076"/>
        <pc:sldMkLst>
          <pc:docMk/>
          <pc:sldMk cId="393778402" sldId="320"/>
        </pc:sldMkLst>
        <pc:spChg chg="mod">
          <ac:chgData name="Rob Luijten" userId="3656dec8-07ff-49b6-baa7-7de42837e1f6" providerId="ADAL" clId="{CAC89BD2-A2F0-459D-B554-0732FB89D332}" dt="2022-05-10T06:20:38.515" v="203" actId="403"/>
          <ac:spMkLst>
            <pc:docMk/>
            <pc:sldMk cId="393778402" sldId="320"/>
            <ac:spMk id="5" creationId="{C3709ED5-046B-1CB0-02CB-88397B75EB70}"/>
          </ac:spMkLst>
        </pc:spChg>
        <pc:spChg chg="mod">
          <ac:chgData name="Rob Luijten" userId="3656dec8-07ff-49b6-baa7-7de42837e1f6" providerId="ADAL" clId="{CAC89BD2-A2F0-459D-B554-0732FB89D332}" dt="2022-05-10T06:20:35.044" v="201" actId="1076"/>
          <ac:spMkLst>
            <pc:docMk/>
            <pc:sldMk cId="393778402" sldId="320"/>
            <ac:spMk id="9" creationId="{5F5A5F80-648B-6E42-C7FC-A00B4BCF2803}"/>
          </ac:spMkLst>
        </pc:spChg>
        <pc:spChg chg="mod">
          <ac:chgData name="Rob Luijten" userId="3656dec8-07ff-49b6-baa7-7de42837e1f6" providerId="ADAL" clId="{CAC89BD2-A2F0-459D-B554-0732FB89D332}" dt="2022-05-10T06:20:35.044" v="201" actId="1076"/>
          <ac:spMkLst>
            <pc:docMk/>
            <pc:sldMk cId="393778402" sldId="320"/>
            <ac:spMk id="10" creationId="{5A61C69D-D97E-9442-D7C6-489E332ECFCE}"/>
          </ac:spMkLst>
        </pc:spChg>
        <pc:spChg chg="mod">
          <ac:chgData name="Rob Luijten" userId="3656dec8-07ff-49b6-baa7-7de42837e1f6" providerId="ADAL" clId="{CAC89BD2-A2F0-459D-B554-0732FB89D332}" dt="2022-05-10T06:20:35.044" v="201" actId="1076"/>
          <ac:spMkLst>
            <pc:docMk/>
            <pc:sldMk cId="393778402" sldId="320"/>
            <ac:spMk id="11" creationId="{E82789FD-0E10-500F-CDED-5124F48F4A3E}"/>
          </ac:spMkLst>
        </pc:spChg>
        <pc:picChg chg="mod">
          <ac:chgData name="Rob Luijten" userId="3656dec8-07ff-49b6-baa7-7de42837e1f6" providerId="ADAL" clId="{CAC89BD2-A2F0-459D-B554-0732FB89D332}" dt="2022-05-10T06:20:35.044" v="201" actId="1076"/>
          <ac:picMkLst>
            <pc:docMk/>
            <pc:sldMk cId="393778402" sldId="320"/>
            <ac:picMk id="6" creationId="{40815B7B-D268-737B-FF47-57001E58CA0A}"/>
          </ac:picMkLst>
        </pc:picChg>
        <pc:picChg chg="mod">
          <ac:chgData name="Rob Luijten" userId="3656dec8-07ff-49b6-baa7-7de42837e1f6" providerId="ADAL" clId="{CAC89BD2-A2F0-459D-B554-0732FB89D332}" dt="2022-05-10T06:20:35.044" v="201" actId="1076"/>
          <ac:picMkLst>
            <pc:docMk/>
            <pc:sldMk cId="393778402" sldId="320"/>
            <ac:picMk id="8" creationId="{C4806B5C-6532-6A39-0C55-477033EE0B07}"/>
          </ac:picMkLst>
        </pc:picChg>
        <pc:picChg chg="mod">
          <ac:chgData name="Rob Luijten" userId="3656dec8-07ff-49b6-baa7-7de42837e1f6" providerId="ADAL" clId="{CAC89BD2-A2F0-459D-B554-0732FB89D332}" dt="2022-05-10T06:20:42.855" v="205" actId="1076"/>
          <ac:picMkLst>
            <pc:docMk/>
            <pc:sldMk cId="393778402" sldId="320"/>
            <ac:picMk id="12" creationId="{2E3FCDB6-FC72-DE8E-DC07-297BA99BD38D}"/>
          </ac:picMkLst>
        </pc:picChg>
      </pc:sldChg>
      <pc:sldChg chg="del">
        <pc:chgData name="Rob Luijten" userId="3656dec8-07ff-49b6-baa7-7de42837e1f6" providerId="ADAL" clId="{CAC89BD2-A2F0-459D-B554-0732FB89D332}" dt="2022-05-09T11:48:18.121" v="16" actId="47"/>
        <pc:sldMkLst>
          <pc:docMk/>
          <pc:sldMk cId="4127801797" sldId="320"/>
        </pc:sldMkLst>
      </pc:sldChg>
      <pc:sldChg chg="del">
        <pc:chgData name="Rob Luijten" userId="3656dec8-07ff-49b6-baa7-7de42837e1f6" providerId="ADAL" clId="{CAC89BD2-A2F0-459D-B554-0732FB89D332}" dt="2022-05-09T11:48:17.914" v="14" actId="47"/>
        <pc:sldMkLst>
          <pc:docMk/>
          <pc:sldMk cId="2165530684" sldId="321"/>
        </pc:sldMkLst>
      </pc:sldChg>
      <pc:sldChg chg="modSp mod">
        <pc:chgData name="Rob Luijten" userId="3656dec8-07ff-49b6-baa7-7de42837e1f6" providerId="ADAL" clId="{CAC89BD2-A2F0-459D-B554-0732FB89D332}" dt="2022-05-10T06:20:26.683" v="200" actId="403"/>
        <pc:sldMkLst>
          <pc:docMk/>
          <pc:sldMk cId="4022328310" sldId="321"/>
        </pc:sldMkLst>
        <pc:spChg chg="mod">
          <ac:chgData name="Rob Luijten" userId="3656dec8-07ff-49b6-baa7-7de42837e1f6" providerId="ADAL" clId="{CAC89BD2-A2F0-459D-B554-0732FB89D332}" dt="2022-05-10T06:20:26.683" v="200" actId="403"/>
          <ac:spMkLst>
            <pc:docMk/>
            <pc:sldMk cId="4022328310" sldId="321"/>
            <ac:spMk id="5" creationId="{C3709ED5-046B-1CB0-02CB-88397B75EB70}"/>
          </ac:spMkLst>
        </pc:spChg>
      </pc:sldChg>
      <pc:sldChg chg="modSp mod">
        <pc:chgData name="Rob Luijten" userId="3656dec8-07ff-49b6-baa7-7de42837e1f6" providerId="ADAL" clId="{CAC89BD2-A2F0-459D-B554-0732FB89D332}" dt="2022-05-10T06:20:22.458" v="198" actId="403"/>
        <pc:sldMkLst>
          <pc:docMk/>
          <pc:sldMk cId="2465515444" sldId="322"/>
        </pc:sldMkLst>
        <pc:spChg chg="mod">
          <ac:chgData name="Rob Luijten" userId="3656dec8-07ff-49b6-baa7-7de42837e1f6" providerId="ADAL" clId="{CAC89BD2-A2F0-459D-B554-0732FB89D332}" dt="2022-05-10T06:20:22.458" v="198" actId="403"/>
          <ac:spMkLst>
            <pc:docMk/>
            <pc:sldMk cId="2465515444" sldId="322"/>
            <ac:spMk id="5" creationId="{C3709ED5-046B-1CB0-02CB-88397B75EB70}"/>
          </ac:spMkLst>
        </pc:spChg>
      </pc:sldChg>
      <pc:sldChg chg="addSp delSp modSp mod">
        <pc:chgData name="Rob Luijten" userId="3656dec8-07ff-49b6-baa7-7de42837e1f6" providerId="ADAL" clId="{CAC89BD2-A2F0-459D-B554-0732FB89D332}" dt="2022-05-10T06:18:43.880" v="175" actId="1076"/>
        <pc:sldMkLst>
          <pc:docMk/>
          <pc:sldMk cId="2107240282" sldId="323"/>
        </pc:sldMkLst>
        <pc:spChg chg="del mod">
          <ac:chgData name="Rob Luijten" userId="3656dec8-07ff-49b6-baa7-7de42837e1f6" providerId="ADAL" clId="{CAC89BD2-A2F0-459D-B554-0732FB89D332}" dt="2022-05-10T06:18:21.345" v="167" actId="478"/>
          <ac:spMkLst>
            <pc:docMk/>
            <pc:sldMk cId="2107240282" sldId="323"/>
            <ac:spMk id="2" creationId="{35E2BA68-3F24-7E0F-73BC-AADDDF8FD972}"/>
          </ac:spMkLst>
        </pc:spChg>
        <pc:spChg chg="del">
          <ac:chgData name="Rob Luijten" userId="3656dec8-07ff-49b6-baa7-7de42837e1f6" providerId="ADAL" clId="{CAC89BD2-A2F0-459D-B554-0732FB89D332}" dt="2022-05-10T06:18:25.161" v="169" actId="478"/>
          <ac:spMkLst>
            <pc:docMk/>
            <pc:sldMk cId="2107240282" sldId="323"/>
            <ac:spMk id="5" creationId="{C3709ED5-046B-1CB0-02CB-88397B75EB70}"/>
          </ac:spMkLst>
        </pc:spChg>
        <pc:spChg chg="add del mod">
          <ac:chgData name="Rob Luijten" userId="3656dec8-07ff-49b6-baa7-7de42837e1f6" providerId="ADAL" clId="{CAC89BD2-A2F0-459D-B554-0732FB89D332}" dt="2022-05-10T06:18:23.831" v="168" actId="478"/>
          <ac:spMkLst>
            <pc:docMk/>
            <pc:sldMk cId="2107240282" sldId="323"/>
            <ac:spMk id="6" creationId="{7A4FA359-A082-AD10-FBA0-D92169647C31}"/>
          </ac:spMkLst>
        </pc:spChg>
        <pc:spChg chg="add del mod">
          <ac:chgData name="Rob Luijten" userId="3656dec8-07ff-49b6-baa7-7de42837e1f6" providerId="ADAL" clId="{CAC89BD2-A2F0-459D-B554-0732FB89D332}" dt="2022-05-10T06:18:26.910" v="170" actId="478"/>
          <ac:spMkLst>
            <pc:docMk/>
            <pc:sldMk cId="2107240282" sldId="323"/>
            <ac:spMk id="8" creationId="{FDB99BB4-02A9-F0B4-0CC4-6B38F9AC7A83}"/>
          </ac:spMkLst>
        </pc:spChg>
        <pc:picChg chg="mod">
          <ac:chgData name="Rob Luijten" userId="3656dec8-07ff-49b6-baa7-7de42837e1f6" providerId="ADAL" clId="{CAC89BD2-A2F0-459D-B554-0732FB89D332}" dt="2022-05-10T06:18:43.880" v="175" actId="1076"/>
          <ac:picMkLst>
            <pc:docMk/>
            <pc:sldMk cId="2107240282" sldId="323"/>
            <ac:picMk id="11" creationId="{F95E6034-F516-237A-55E0-76582B48B6BB}"/>
          </ac:picMkLst>
        </pc:picChg>
      </pc:sldChg>
      <pc:sldChg chg="del">
        <pc:chgData name="Rob Luijten" userId="3656dec8-07ff-49b6-baa7-7de42837e1f6" providerId="ADAL" clId="{CAC89BD2-A2F0-459D-B554-0732FB89D332}" dt="2022-05-09T11:48:17.497" v="12" actId="47"/>
        <pc:sldMkLst>
          <pc:docMk/>
          <pc:sldMk cId="2416216014" sldId="323"/>
        </pc:sldMkLst>
      </pc:sldChg>
      <pc:sldChg chg="modSp mod">
        <pc:chgData name="Rob Luijten" userId="3656dec8-07ff-49b6-baa7-7de42837e1f6" providerId="ADAL" clId="{CAC89BD2-A2F0-459D-B554-0732FB89D332}" dt="2022-05-10T06:21:38.079" v="218" actId="1076"/>
        <pc:sldMkLst>
          <pc:docMk/>
          <pc:sldMk cId="3105128666" sldId="324"/>
        </pc:sldMkLst>
        <pc:spChg chg="mod">
          <ac:chgData name="Rob Luijten" userId="3656dec8-07ff-49b6-baa7-7de42837e1f6" providerId="ADAL" clId="{CAC89BD2-A2F0-459D-B554-0732FB89D332}" dt="2022-05-10T06:21:21.610" v="214" actId="403"/>
          <ac:spMkLst>
            <pc:docMk/>
            <pc:sldMk cId="3105128666" sldId="324"/>
            <ac:spMk id="5" creationId="{C3709ED5-046B-1CB0-02CB-88397B75EB70}"/>
          </ac:spMkLst>
        </pc:spChg>
        <pc:picChg chg="mod">
          <ac:chgData name="Rob Luijten" userId="3656dec8-07ff-49b6-baa7-7de42837e1f6" providerId="ADAL" clId="{CAC89BD2-A2F0-459D-B554-0732FB89D332}" dt="2022-05-10T06:21:38.079" v="218" actId="1076"/>
          <ac:picMkLst>
            <pc:docMk/>
            <pc:sldMk cId="3105128666" sldId="324"/>
            <ac:picMk id="1026" creationId="{D26D3861-0CC9-734D-F85B-C9D68F8D6CAB}"/>
          </ac:picMkLst>
        </pc:picChg>
      </pc:sldChg>
      <pc:sldChg chg="del">
        <pc:chgData name="Rob Luijten" userId="3656dec8-07ff-49b6-baa7-7de42837e1f6" providerId="ADAL" clId="{CAC89BD2-A2F0-459D-B554-0732FB89D332}" dt="2022-05-09T11:48:17.165" v="10" actId="47"/>
        <pc:sldMkLst>
          <pc:docMk/>
          <pc:sldMk cId="3471496607" sldId="324"/>
        </pc:sldMkLst>
      </pc:sldChg>
      <pc:sldChg chg="modSp new mod">
        <pc:chgData name="Rob Luijten" userId="3656dec8-07ff-49b6-baa7-7de42837e1f6" providerId="ADAL" clId="{CAC89BD2-A2F0-459D-B554-0732FB89D332}" dt="2022-05-10T06:21:14.324" v="210" actId="2711"/>
        <pc:sldMkLst>
          <pc:docMk/>
          <pc:sldMk cId="1809800963" sldId="325"/>
        </pc:sldMkLst>
        <pc:spChg chg="mod">
          <ac:chgData name="Rob Luijten" userId="3656dec8-07ff-49b6-baa7-7de42837e1f6" providerId="ADAL" clId="{CAC89BD2-A2F0-459D-B554-0732FB89D332}" dt="2022-05-10T06:17:06.657" v="134" actId="20577"/>
          <ac:spMkLst>
            <pc:docMk/>
            <pc:sldMk cId="1809800963" sldId="325"/>
            <ac:spMk id="2" creationId="{23B18E2D-27E3-4F18-D3BA-62951D07E9D3}"/>
          </ac:spMkLst>
        </pc:spChg>
        <pc:spChg chg="mod">
          <ac:chgData name="Rob Luijten" userId="3656dec8-07ff-49b6-baa7-7de42837e1f6" providerId="ADAL" clId="{CAC89BD2-A2F0-459D-B554-0732FB89D332}" dt="2022-05-10T06:21:14.324" v="210" actId="2711"/>
          <ac:spMkLst>
            <pc:docMk/>
            <pc:sldMk cId="1809800963" sldId="325"/>
            <ac:spMk id="3" creationId="{FD08A80C-8700-5872-DED6-854641F23679}"/>
          </ac:spMkLst>
        </pc:spChg>
      </pc:sldChg>
      <pc:sldChg chg="del">
        <pc:chgData name="Rob Luijten" userId="3656dec8-07ff-49b6-baa7-7de42837e1f6" providerId="ADAL" clId="{CAC89BD2-A2F0-459D-B554-0732FB89D332}" dt="2022-05-09T11:48:19.297" v="23" actId="47"/>
        <pc:sldMkLst>
          <pc:docMk/>
          <pc:sldMk cId="3443320109" sldId="325"/>
        </pc:sldMkLst>
      </pc:sldChg>
      <pc:sldChg chg="modSp new mod modNotesTx">
        <pc:chgData name="Rob Luijten" userId="3656dec8-07ff-49b6-baa7-7de42837e1f6" providerId="ADAL" clId="{CAC89BD2-A2F0-459D-B554-0732FB89D332}" dt="2022-05-10T06:38:51.640" v="239" actId="207"/>
        <pc:sldMkLst>
          <pc:docMk/>
          <pc:sldMk cId="261806698" sldId="326"/>
        </pc:sldMkLst>
        <pc:spChg chg="mod">
          <ac:chgData name="Rob Luijten" userId="3656dec8-07ff-49b6-baa7-7de42837e1f6" providerId="ADAL" clId="{CAC89BD2-A2F0-459D-B554-0732FB89D332}" dt="2022-05-10T06:19:42.840" v="183" actId="20577"/>
          <ac:spMkLst>
            <pc:docMk/>
            <pc:sldMk cId="261806698" sldId="326"/>
            <ac:spMk id="2" creationId="{F6041246-C53E-64A8-03AA-921EBF52C377}"/>
          </ac:spMkLst>
        </pc:spChg>
        <pc:spChg chg="mod">
          <ac:chgData name="Rob Luijten" userId="3656dec8-07ff-49b6-baa7-7de42837e1f6" providerId="ADAL" clId="{CAC89BD2-A2F0-459D-B554-0732FB89D332}" dt="2022-05-10T06:38:51.640" v="239" actId="207"/>
          <ac:spMkLst>
            <pc:docMk/>
            <pc:sldMk cId="261806698" sldId="326"/>
            <ac:spMk id="3" creationId="{08D841DB-A1BC-8132-4C31-5D749533E211}"/>
          </ac:spMkLst>
        </pc:spChg>
      </pc:sldChg>
      <pc:sldChg chg="del">
        <pc:chgData name="Rob Luijten" userId="3656dec8-07ff-49b6-baa7-7de42837e1f6" providerId="ADAL" clId="{CAC89BD2-A2F0-459D-B554-0732FB89D332}" dt="2022-05-09T11:48:19.134" v="22" actId="47"/>
        <pc:sldMkLst>
          <pc:docMk/>
          <pc:sldMk cId="3412767863" sldId="326"/>
        </pc:sldMkLst>
      </pc:sldChg>
      <pc:sldChg chg="modSp add mod modNotesTx">
        <pc:chgData name="Rob Luijten" userId="3656dec8-07ff-49b6-baa7-7de42837e1f6" providerId="ADAL" clId="{CAC89BD2-A2F0-459D-B554-0732FB89D332}" dt="2022-05-10T06:22:59.330" v="226"/>
        <pc:sldMkLst>
          <pc:docMk/>
          <pc:sldMk cId="2206158047" sldId="327"/>
        </pc:sldMkLst>
        <pc:spChg chg="mod">
          <ac:chgData name="Rob Luijten" userId="3656dec8-07ff-49b6-baa7-7de42837e1f6" providerId="ADAL" clId="{CAC89BD2-A2F0-459D-B554-0732FB89D332}" dt="2022-05-10T06:20:11.329" v="196" actId="403"/>
          <ac:spMkLst>
            <pc:docMk/>
            <pc:sldMk cId="2206158047" sldId="327"/>
            <ac:spMk id="3" creationId="{08D841DB-A1BC-8132-4C31-5D749533E211}"/>
          </ac:spMkLst>
        </pc:spChg>
      </pc:sldChg>
      <pc:sldChg chg="del">
        <pc:chgData name="Rob Luijten" userId="3656dec8-07ff-49b6-baa7-7de42837e1f6" providerId="ADAL" clId="{CAC89BD2-A2F0-459D-B554-0732FB89D332}" dt="2022-05-09T11:48:17.018" v="9" actId="47"/>
        <pc:sldMkLst>
          <pc:docMk/>
          <pc:sldMk cId="2755738223" sldId="327"/>
        </pc:sldMkLst>
      </pc:sldChg>
      <pc:sldChg chg="del">
        <pc:chgData name="Rob Luijten" userId="3656dec8-07ff-49b6-baa7-7de42837e1f6" providerId="ADAL" clId="{CAC89BD2-A2F0-459D-B554-0732FB89D332}" dt="2022-05-09T11:48:16.891" v="8" actId="47"/>
        <pc:sldMkLst>
          <pc:docMk/>
          <pc:sldMk cId="3560232863" sldId="328"/>
        </pc:sldMkLst>
      </pc:sldChg>
      <pc:sldChg chg="del">
        <pc:chgData name="Rob Luijten" userId="3656dec8-07ff-49b6-baa7-7de42837e1f6" providerId="ADAL" clId="{CAC89BD2-A2F0-459D-B554-0732FB89D332}" dt="2022-05-09T11:48:16.246" v="4" actId="47"/>
        <pc:sldMkLst>
          <pc:docMk/>
          <pc:sldMk cId="493528820" sldId="329"/>
        </pc:sldMkLst>
      </pc:sldChg>
      <pc:sldChg chg="del">
        <pc:chgData name="Rob Luijten" userId="3656dec8-07ff-49b6-baa7-7de42837e1f6" providerId="ADAL" clId="{CAC89BD2-A2F0-459D-B554-0732FB89D332}" dt="2022-05-09T11:48:16.095" v="3" actId="47"/>
        <pc:sldMkLst>
          <pc:docMk/>
          <pc:sldMk cId="3229928597" sldId="330"/>
        </pc:sldMkLst>
      </pc:sldChg>
      <pc:sldChg chg="del">
        <pc:chgData name="Rob Luijten" userId="3656dec8-07ff-49b6-baa7-7de42837e1f6" providerId="ADAL" clId="{CAC89BD2-A2F0-459D-B554-0732FB89D332}" dt="2022-05-09T11:48:20.100" v="27" actId="47"/>
        <pc:sldMkLst>
          <pc:docMk/>
          <pc:sldMk cId="541141852" sldId="331"/>
        </pc:sldMkLst>
      </pc:sldChg>
      <pc:sldChg chg="del">
        <pc:chgData name="Rob Luijten" userId="3656dec8-07ff-49b6-baa7-7de42837e1f6" providerId="ADAL" clId="{CAC89BD2-A2F0-459D-B554-0732FB89D332}" dt="2022-05-09T11:48:20.470" v="28" actId="47"/>
        <pc:sldMkLst>
          <pc:docMk/>
          <pc:sldMk cId="3109364305" sldId="332"/>
        </pc:sldMkLst>
      </pc:sldChg>
      <pc:sldChg chg="del">
        <pc:chgData name="Rob Luijten" userId="3656dec8-07ff-49b6-baa7-7de42837e1f6" providerId="ADAL" clId="{CAC89BD2-A2F0-459D-B554-0732FB89D332}" dt="2022-05-09T11:48:19.767" v="26" actId="47"/>
        <pc:sldMkLst>
          <pc:docMk/>
          <pc:sldMk cId="1131931535" sldId="333"/>
        </pc:sldMkLst>
      </pc:sldChg>
      <pc:sldChg chg="del">
        <pc:chgData name="Rob Luijten" userId="3656dec8-07ff-49b6-baa7-7de42837e1f6" providerId="ADAL" clId="{CAC89BD2-A2F0-459D-B554-0732FB89D332}" dt="2022-05-09T11:48:19.613" v="25" actId="47"/>
        <pc:sldMkLst>
          <pc:docMk/>
          <pc:sldMk cId="1183282015" sldId="334"/>
        </pc:sldMkLst>
      </pc:sldChg>
      <pc:sldChg chg="del">
        <pc:chgData name="Rob Luijten" userId="3656dec8-07ff-49b6-baa7-7de42837e1f6" providerId="ADAL" clId="{CAC89BD2-A2F0-459D-B554-0732FB89D332}" dt="2022-05-09T11:48:19.451" v="24" actId="47"/>
        <pc:sldMkLst>
          <pc:docMk/>
          <pc:sldMk cId="2004862355" sldId="335"/>
        </pc:sldMkLst>
      </pc:sldChg>
      <pc:sldChg chg="del">
        <pc:chgData name="Rob Luijten" userId="3656dec8-07ff-49b6-baa7-7de42837e1f6" providerId="ADAL" clId="{CAC89BD2-A2F0-459D-B554-0732FB89D332}" dt="2022-05-09T11:48:15.929" v="2" actId="47"/>
        <pc:sldMkLst>
          <pc:docMk/>
          <pc:sldMk cId="4058096209" sldId="337"/>
        </pc:sldMkLst>
      </pc:sldChg>
      <pc:sldChg chg="del">
        <pc:chgData name="Rob Luijten" userId="3656dec8-07ff-49b6-baa7-7de42837e1f6" providerId="ADAL" clId="{CAC89BD2-A2F0-459D-B554-0732FB89D332}" dt="2022-05-09T11:48:15.744" v="1" actId="47"/>
        <pc:sldMkLst>
          <pc:docMk/>
          <pc:sldMk cId="1548737838" sldId="338"/>
        </pc:sldMkLst>
      </pc:sldChg>
      <pc:sldChg chg="del">
        <pc:chgData name="Rob Luijten" userId="3656dec8-07ff-49b6-baa7-7de42837e1f6" providerId="ADAL" clId="{CAC89BD2-A2F0-459D-B554-0732FB89D332}" dt="2022-05-09T11:48:15.475" v="0" actId="47"/>
        <pc:sldMkLst>
          <pc:docMk/>
          <pc:sldMk cId="3457333738" sldId="339"/>
        </pc:sldMkLst>
      </pc:sldChg>
    </pc:docChg>
  </pc:docChgLst>
  <pc:docChgLst>
    <pc:chgData name="Rob Luijten" userId="3656dec8-07ff-49b6-baa7-7de42837e1f6" providerId="ADAL" clId="{AEBB90EE-0D4B-4924-8C4A-51495936DC42}"/>
    <pc:docChg chg="undo custSel addSld delSld modSld">
      <pc:chgData name="Rob Luijten" userId="3656dec8-07ff-49b6-baa7-7de42837e1f6" providerId="ADAL" clId="{AEBB90EE-0D4B-4924-8C4A-51495936DC42}" dt="2022-05-23T08:11:11.073" v="3171" actId="20577"/>
      <pc:docMkLst>
        <pc:docMk/>
      </pc:docMkLst>
      <pc:sldChg chg="addSp delSp modSp mod">
        <pc:chgData name="Rob Luijten" userId="3656dec8-07ff-49b6-baa7-7de42837e1f6" providerId="ADAL" clId="{AEBB90EE-0D4B-4924-8C4A-51495936DC42}" dt="2022-05-23T07:46:37.424" v="1642" actId="1076"/>
        <pc:sldMkLst>
          <pc:docMk/>
          <pc:sldMk cId="2574358565" sldId="257"/>
        </pc:sldMkLst>
        <pc:spChg chg="mod">
          <ac:chgData name="Rob Luijten" userId="3656dec8-07ff-49b6-baa7-7de42837e1f6" providerId="ADAL" clId="{AEBB90EE-0D4B-4924-8C4A-51495936DC42}" dt="2022-05-23T07:25:55.356" v="133" actId="1038"/>
          <ac:spMkLst>
            <pc:docMk/>
            <pc:sldMk cId="2574358565" sldId="257"/>
            <ac:spMk id="2" creationId="{00000000-0000-0000-0000-000000000000}"/>
          </ac:spMkLst>
        </pc:spChg>
        <pc:spChg chg="mod">
          <ac:chgData name="Rob Luijten" userId="3656dec8-07ff-49b6-baa7-7de42837e1f6" providerId="ADAL" clId="{AEBB90EE-0D4B-4924-8C4A-51495936DC42}" dt="2022-05-23T07:25:55.356" v="133" actId="1038"/>
          <ac:spMkLst>
            <pc:docMk/>
            <pc:sldMk cId="2574358565" sldId="257"/>
            <ac:spMk id="3" creationId="{00000000-0000-0000-0000-000000000000}"/>
          </ac:spMkLst>
        </pc:spChg>
        <pc:picChg chg="add del mod">
          <ac:chgData name="Rob Luijten" userId="3656dec8-07ff-49b6-baa7-7de42837e1f6" providerId="ADAL" clId="{AEBB90EE-0D4B-4924-8C4A-51495936DC42}" dt="2022-05-23T07:23:13.614" v="97" actId="478"/>
          <ac:picMkLst>
            <pc:docMk/>
            <pc:sldMk cId="2574358565" sldId="257"/>
            <ac:picMk id="4" creationId="{7B473755-03C0-1FDF-452D-BDE058A261A2}"/>
          </ac:picMkLst>
        </pc:picChg>
        <pc:picChg chg="del">
          <ac:chgData name="Rob Luijten" userId="3656dec8-07ff-49b6-baa7-7de42837e1f6" providerId="ADAL" clId="{AEBB90EE-0D4B-4924-8C4A-51495936DC42}" dt="2022-05-23T07:21:43.762" v="87" actId="478"/>
          <ac:picMkLst>
            <pc:docMk/>
            <pc:sldMk cId="2574358565" sldId="257"/>
            <ac:picMk id="1026" creationId="{A972B22B-5F2F-B5FB-A4D2-6F949CF54288}"/>
          </ac:picMkLst>
        </pc:picChg>
        <pc:picChg chg="add del mod">
          <ac:chgData name="Rob Luijten" userId="3656dec8-07ff-49b6-baa7-7de42837e1f6" providerId="ADAL" clId="{AEBB90EE-0D4B-4924-8C4A-51495936DC42}" dt="2022-05-23T07:25:20.653" v="117" actId="478"/>
          <ac:picMkLst>
            <pc:docMk/>
            <pc:sldMk cId="2574358565" sldId="257"/>
            <ac:picMk id="1028" creationId="{977E546F-E7A3-F6B3-8A8E-7194A3120C4B}"/>
          </ac:picMkLst>
        </pc:picChg>
        <pc:picChg chg="add mod">
          <ac:chgData name="Rob Luijten" userId="3656dec8-07ff-49b6-baa7-7de42837e1f6" providerId="ADAL" clId="{AEBB90EE-0D4B-4924-8C4A-51495936DC42}" dt="2022-05-23T07:46:37.424" v="1642" actId="1076"/>
          <ac:picMkLst>
            <pc:docMk/>
            <pc:sldMk cId="2574358565" sldId="257"/>
            <ac:picMk id="1030" creationId="{02E4610D-3BA0-4F6B-EC2B-0DB5442545C0}"/>
          </ac:picMkLst>
        </pc:picChg>
      </pc:sldChg>
      <pc:sldChg chg="addSp delSp modSp mod">
        <pc:chgData name="Rob Luijten" userId="3656dec8-07ff-49b6-baa7-7de42837e1f6" providerId="ADAL" clId="{AEBB90EE-0D4B-4924-8C4A-51495936DC42}" dt="2022-05-23T07:28:18.496" v="479" actId="20577"/>
        <pc:sldMkLst>
          <pc:docMk/>
          <pc:sldMk cId="2725839977" sldId="307"/>
        </pc:sldMkLst>
        <pc:spChg chg="del">
          <ac:chgData name="Rob Luijten" userId="3656dec8-07ff-49b6-baa7-7de42837e1f6" providerId="ADAL" clId="{AEBB90EE-0D4B-4924-8C4A-51495936DC42}" dt="2022-05-23T07:26:03.429" v="135" actId="478"/>
          <ac:spMkLst>
            <pc:docMk/>
            <pc:sldMk cId="2725839977" sldId="307"/>
            <ac:spMk id="6" creationId="{71A04680-E036-0C15-907F-379AFE8BE019}"/>
          </ac:spMkLst>
        </pc:spChg>
        <pc:spChg chg="add del mod">
          <ac:chgData name="Rob Luijten" userId="3656dec8-07ff-49b6-baa7-7de42837e1f6" providerId="ADAL" clId="{AEBB90EE-0D4B-4924-8C4A-51495936DC42}" dt="2022-05-23T07:26:59.437" v="203" actId="478"/>
          <ac:spMkLst>
            <pc:docMk/>
            <pc:sldMk cId="2725839977" sldId="307"/>
            <ac:spMk id="7" creationId="{42C56C04-2810-019B-2732-92A910E3CCED}"/>
          </ac:spMkLst>
        </pc:spChg>
        <pc:spChg chg="del">
          <ac:chgData name="Rob Luijten" userId="3656dec8-07ff-49b6-baa7-7de42837e1f6" providerId="ADAL" clId="{AEBB90EE-0D4B-4924-8C4A-51495936DC42}" dt="2022-05-23T07:26:41.566" v="160" actId="478"/>
          <ac:spMkLst>
            <pc:docMk/>
            <pc:sldMk cId="2725839977" sldId="307"/>
            <ac:spMk id="8" creationId="{2E58751F-FA98-4DF6-BF0C-E4D07A83E432}"/>
          </ac:spMkLst>
        </pc:spChg>
        <pc:spChg chg="mod">
          <ac:chgData name="Rob Luijten" userId="3656dec8-07ff-49b6-baa7-7de42837e1f6" providerId="ADAL" clId="{AEBB90EE-0D4B-4924-8C4A-51495936DC42}" dt="2022-05-23T07:26:56.521" v="202" actId="20577"/>
          <ac:spMkLst>
            <pc:docMk/>
            <pc:sldMk cId="2725839977" sldId="307"/>
            <ac:spMk id="9" creationId="{FD25673A-273D-4FB9-BD11-28B8206B1CA8}"/>
          </ac:spMkLst>
        </pc:spChg>
        <pc:spChg chg="add mod">
          <ac:chgData name="Rob Luijten" userId="3656dec8-07ff-49b6-baa7-7de42837e1f6" providerId="ADAL" clId="{AEBB90EE-0D4B-4924-8C4A-51495936DC42}" dt="2022-05-23T07:28:18.496" v="479" actId="20577"/>
          <ac:spMkLst>
            <pc:docMk/>
            <pc:sldMk cId="2725839977" sldId="307"/>
            <ac:spMk id="10" creationId="{690E9C73-D26E-7BE1-9358-FD5C2C693548}"/>
          </ac:spMkLst>
        </pc:spChg>
        <pc:spChg chg="del mod">
          <ac:chgData name="Rob Luijten" userId="3656dec8-07ff-49b6-baa7-7de42837e1f6" providerId="ADAL" clId="{AEBB90EE-0D4B-4924-8C4A-51495936DC42}" dt="2022-05-23T07:26:05.832" v="137" actId="478"/>
          <ac:spMkLst>
            <pc:docMk/>
            <pc:sldMk cId="2725839977" sldId="307"/>
            <ac:spMk id="13" creationId="{DA9880A2-D8C3-4D88-BB6D-DF530C7C6F30}"/>
          </ac:spMkLst>
        </pc:spChg>
      </pc:sldChg>
      <pc:sldChg chg="del">
        <pc:chgData name="Rob Luijten" userId="3656dec8-07ff-49b6-baa7-7de42837e1f6" providerId="ADAL" clId="{AEBB90EE-0D4B-4924-8C4A-51495936DC42}" dt="2022-05-23T07:26:07.900" v="138" actId="47"/>
        <pc:sldMkLst>
          <pc:docMk/>
          <pc:sldMk cId="2814652358" sldId="308"/>
        </pc:sldMkLst>
      </pc:sldChg>
      <pc:sldChg chg="del">
        <pc:chgData name="Rob Luijten" userId="3656dec8-07ff-49b6-baa7-7de42837e1f6" providerId="ADAL" clId="{AEBB90EE-0D4B-4924-8C4A-51495936DC42}" dt="2022-05-23T07:26:09.011" v="139" actId="47"/>
        <pc:sldMkLst>
          <pc:docMk/>
          <pc:sldMk cId="1021728753" sldId="309"/>
        </pc:sldMkLst>
      </pc:sldChg>
      <pc:sldChg chg="del">
        <pc:chgData name="Rob Luijten" userId="3656dec8-07ff-49b6-baa7-7de42837e1f6" providerId="ADAL" clId="{AEBB90EE-0D4B-4924-8C4A-51495936DC42}" dt="2022-05-23T07:26:09.443" v="140" actId="47"/>
        <pc:sldMkLst>
          <pc:docMk/>
          <pc:sldMk cId="2187267570" sldId="310"/>
        </pc:sldMkLst>
      </pc:sldChg>
      <pc:sldChg chg="del">
        <pc:chgData name="Rob Luijten" userId="3656dec8-07ff-49b6-baa7-7de42837e1f6" providerId="ADAL" clId="{AEBB90EE-0D4B-4924-8C4A-51495936DC42}" dt="2022-05-23T07:26:09.851" v="141" actId="47"/>
        <pc:sldMkLst>
          <pc:docMk/>
          <pc:sldMk cId="2166019016" sldId="311"/>
        </pc:sldMkLst>
      </pc:sldChg>
      <pc:sldChg chg="del">
        <pc:chgData name="Rob Luijten" userId="3656dec8-07ff-49b6-baa7-7de42837e1f6" providerId="ADAL" clId="{AEBB90EE-0D4B-4924-8C4A-51495936DC42}" dt="2022-05-23T07:26:10.243" v="142" actId="47"/>
        <pc:sldMkLst>
          <pc:docMk/>
          <pc:sldMk cId="1341902779" sldId="312"/>
        </pc:sldMkLst>
      </pc:sldChg>
      <pc:sldChg chg="del">
        <pc:chgData name="Rob Luijten" userId="3656dec8-07ff-49b6-baa7-7de42837e1f6" providerId="ADAL" clId="{AEBB90EE-0D4B-4924-8C4A-51495936DC42}" dt="2022-05-23T07:26:10.654" v="143" actId="47"/>
        <pc:sldMkLst>
          <pc:docMk/>
          <pc:sldMk cId="2411349794" sldId="313"/>
        </pc:sldMkLst>
      </pc:sldChg>
      <pc:sldChg chg="del">
        <pc:chgData name="Rob Luijten" userId="3656dec8-07ff-49b6-baa7-7de42837e1f6" providerId="ADAL" clId="{AEBB90EE-0D4B-4924-8C4A-51495936DC42}" dt="2022-05-23T07:26:10.788" v="144" actId="47"/>
        <pc:sldMkLst>
          <pc:docMk/>
          <pc:sldMk cId="1557134967" sldId="314"/>
        </pc:sldMkLst>
      </pc:sldChg>
      <pc:sldChg chg="del">
        <pc:chgData name="Rob Luijten" userId="3656dec8-07ff-49b6-baa7-7de42837e1f6" providerId="ADAL" clId="{AEBB90EE-0D4B-4924-8C4A-51495936DC42}" dt="2022-05-23T07:26:10.988" v="145" actId="47"/>
        <pc:sldMkLst>
          <pc:docMk/>
          <pc:sldMk cId="3183798312" sldId="315"/>
        </pc:sldMkLst>
      </pc:sldChg>
      <pc:sldChg chg="del">
        <pc:chgData name="Rob Luijten" userId="3656dec8-07ff-49b6-baa7-7de42837e1f6" providerId="ADAL" clId="{AEBB90EE-0D4B-4924-8C4A-51495936DC42}" dt="2022-05-23T07:26:11.197" v="146" actId="47"/>
        <pc:sldMkLst>
          <pc:docMk/>
          <pc:sldMk cId="1775304980" sldId="317"/>
        </pc:sldMkLst>
      </pc:sldChg>
      <pc:sldChg chg="del">
        <pc:chgData name="Rob Luijten" userId="3656dec8-07ff-49b6-baa7-7de42837e1f6" providerId="ADAL" clId="{AEBB90EE-0D4B-4924-8C4A-51495936DC42}" dt="2022-05-23T07:26:11.370" v="147" actId="47"/>
        <pc:sldMkLst>
          <pc:docMk/>
          <pc:sldMk cId="3387033679" sldId="318"/>
        </pc:sldMkLst>
      </pc:sldChg>
      <pc:sldChg chg="del">
        <pc:chgData name="Rob Luijten" userId="3656dec8-07ff-49b6-baa7-7de42837e1f6" providerId="ADAL" clId="{AEBB90EE-0D4B-4924-8C4A-51495936DC42}" dt="2022-05-23T07:26:11.780" v="148" actId="47"/>
        <pc:sldMkLst>
          <pc:docMk/>
          <pc:sldMk cId="1179809437" sldId="319"/>
        </pc:sldMkLst>
      </pc:sldChg>
      <pc:sldChg chg="del">
        <pc:chgData name="Rob Luijten" userId="3656dec8-07ff-49b6-baa7-7de42837e1f6" providerId="ADAL" clId="{AEBB90EE-0D4B-4924-8C4A-51495936DC42}" dt="2022-05-23T07:26:12.225" v="149" actId="47"/>
        <pc:sldMkLst>
          <pc:docMk/>
          <pc:sldMk cId="393778402" sldId="320"/>
        </pc:sldMkLst>
      </pc:sldChg>
      <pc:sldChg chg="del">
        <pc:chgData name="Rob Luijten" userId="3656dec8-07ff-49b6-baa7-7de42837e1f6" providerId="ADAL" clId="{AEBB90EE-0D4B-4924-8C4A-51495936DC42}" dt="2022-05-23T07:26:12.361" v="150" actId="47"/>
        <pc:sldMkLst>
          <pc:docMk/>
          <pc:sldMk cId="4022328310" sldId="321"/>
        </pc:sldMkLst>
      </pc:sldChg>
      <pc:sldChg chg="del">
        <pc:chgData name="Rob Luijten" userId="3656dec8-07ff-49b6-baa7-7de42837e1f6" providerId="ADAL" clId="{AEBB90EE-0D4B-4924-8C4A-51495936DC42}" dt="2022-05-23T07:26:12.558" v="151" actId="47"/>
        <pc:sldMkLst>
          <pc:docMk/>
          <pc:sldMk cId="2465515444" sldId="322"/>
        </pc:sldMkLst>
      </pc:sldChg>
      <pc:sldChg chg="add del">
        <pc:chgData name="Rob Luijten" userId="3656dec8-07ff-49b6-baa7-7de42837e1f6" providerId="ADAL" clId="{AEBB90EE-0D4B-4924-8C4A-51495936DC42}" dt="2022-05-23T07:56:45.668" v="2498" actId="47"/>
        <pc:sldMkLst>
          <pc:docMk/>
          <pc:sldMk cId="2107240282" sldId="323"/>
        </pc:sldMkLst>
      </pc:sldChg>
      <pc:sldChg chg="add del">
        <pc:chgData name="Rob Luijten" userId="3656dec8-07ff-49b6-baa7-7de42837e1f6" providerId="ADAL" clId="{AEBB90EE-0D4B-4924-8C4A-51495936DC42}" dt="2022-05-23T07:26:17.502" v="157" actId="47"/>
        <pc:sldMkLst>
          <pc:docMk/>
          <pc:sldMk cId="3105128666" sldId="324"/>
        </pc:sldMkLst>
      </pc:sldChg>
      <pc:sldChg chg="addSp delSp modSp add mod">
        <pc:chgData name="Rob Luijten" userId="3656dec8-07ff-49b6-baa7-7de42837e1f6" providerId="ADAL" clId="{AEBB90EE-0D4B-4924-8C4A-51495936DC42}" dt="2022-05-23T07:33:58.490" v="847" actId="20577"/>
        <pc:sldMkLst>
          <pc:docMk/>
          <pc:sldMk cId="3723031141" sldId="324"/>
        </pc:sldMkLst>
        <pc:spChg chg="add del mod">
          <ac:chgData name="Rob Luijten" userId="3656dec8-07ff-49b6-baa7-7de42837e1f6" providerId="ADAL" clId="{AEBB90EE-0D4B-4924-8C4A-51495936DC42}" dt="2022-05-23T07:33:12.871" v="538"/>
          <ac:spMkLst>
            <pc:docMk/>
            <pc:sldMk cId="3723031141" sldId="324"/>
            <ac:spMk id="4" creationId="{505BF3A0-DD3A-EA63-84AC-35FD001AF6D0}"/>
          </ac:spMkLst>
        </pc:spChg>
        <pc:spChg chg="mod">
          <ac:chgData name="Rob Luijten" userId="3656dec8-07ff-49b6-baa7-7de42837e1f6" providerId="ADAL" clId="{AEBB90EE-0D4B-4924-8C4A-51495936DC42}" dt="2022-05-23T07:33:00.614" v="496" actId="20577"/>
          <ac:spMkLst>
            <pc:docMk/>
            <pc:sldMk cId="3723031141" sldId="324"/>
            <ac:spMk id="9" creationId="{FD25673A-273D-4FB9-BD11-28B8206B1CA8}"/>
          </ac:spMkLst>
        </pc:spChg>
        <pc:spChg chg="mod">
          <ac:chgData name="Rob Luijten" userId="3656dec8-07ff-49b6-baa7-7de42837e1f6" providerId="ADAL" clId="{AEBB90EE-0D4B-4924-8C4A-51495936DC42}" dt="2022-05-23T07:33:58.490" v="847" actId="20577"/>
          <ac:spMkLst>
            <pc:docMk/>
            <pc:sldMk cId="3723031141" sldId="324"/>
            <ac:spMk id="10" creationId="{690E9C73-D26E-7BE1-9358-FD5C2C693548}"/>
          </ac:spMkLst>
        </pc:spChg>
      </pc:sldChg>
      <pc:sldChg chg="del">
        <pc:chgData name="Rob Luijten" userId="3656dec8-07ff-49b6-baa7-7de42837e1f6" providerId="ADAL" clId="{AEBB90EE-0D4B-4924-8C4A-51495936DC42}" dt="2022-05-23T07:26:12.997" v="152" actId="47"/>
        <pc:sldMkLst>
          <pc:docMk/>
          <pc:sldMk cId="1809800963" sldId="325"/>
        </pc:sldMkLst>
      </pc:sldChg>
      <pc:sldChg chg="modSp add mod">
        <pc:chgData name="Rob Luijten" userId="3656dec8-07ff-49b6-baa7-7de42837e1f6" providerId="ADAL" clId="{AEBB90EE-0D4B-4924-8C4A-51495936DC42}" dt="2022-05-23T08:11:11.073" v="3171" actId="20577"/>
        <pc:sldMkLst>
          <pc:docMk/>
          <pc:sldMk cId="2121134114" sldId="325"/>
        </pc:sldMkLst>
        <pc:spChg chg="mod">
          <ac:chgData name="Rob Luijten" userId="3656dec8-07ff-49b6-baa7-7de42837e1f6" providerId="ADAL" clId="{AEBB90EE-0D4B-4924-8C4A-51495936DC42}" dt="2022-05-23T07:34:14.584" v="871" actId="20577"/>
          <ac:spMkLst>
            <pc:docMk/>
            <pc:sldMk cId="2121134114" sldId="325"/>
            <ac:spMk id="9" creationId="{FD25673A-273D-4FB9-BD11-28B8206B1CA8}"/>
          </ac:spMkLst>
        </pc:spChg>
        <pc:spChg chg="mod">
          <ac:chgData name="Rob Luijten" userId="3656dec8-07ff-49b6-baa7-7de42837e1f6" providerId="ADAL" clId="{AEBB90EE-0D4B-4924-8C4A-51495936DC42}" dt="2022-05-23T08:11:11.073" v="3171" actId="20577"/>
          <ac:spMkLst>
            <pc:docMk/>
            <pc:sldMk cId="2121134114" sldId="325"/>
            <ac:spMk id="10" creationId="{690E9C73-D26E-7BE1-9358-FD5C2C693548}"/>
          </ac:spMkLst>
        </pc:spChg>
      </pc:sldChg>
      <pc:sldChg chg="del">
        <pc:chgData name="Rob Luijten" userId="3656dec8-07ff-49b6-baa7-7de42837e1f6" providerId="ADAL" clId="{AEBB90EE-0D4B-4924-8C4A-51495936DC42}" dt="2022-05-23T07:26:17.716" v="158" actId="47"/>
        <pc:sldMkLst>
          <pc:docMk/>
          <pc:sldMk cId="261806698" sldId="326"/>
        </pc:sldMkLst>
      </pc:sldChg>
      <pc:sldChg chg="addSp modSp new mod">
        <pc:chgData name="Rob Luijten" userId="3656dec8-07ff-49b6-baa7-7de42837e1f6" providerId="ADAL" clId="{AEBB90EE-0D4B-4924-8C4A-51495936DC42}" dt="2022-05-23T07:38:23.836" v="1506" actId="1076"/>
        <pc:sldMkLst>
          <pc:docMk/>
          <pc:sldMk cId="550672163" sldId="326"/>
        </pc:sldMkLst>
        <pc:spChg chg="mod">
          <ac:chgData name="Rob Luijten" userId="3656dec8-07ff-49b6-baa7-7de42837e1f6" providerId="ADAL" clId="{AEBB90EE-0D4B-4924-8C4A-51495936DC42}" dt="2022-05-23T07:35:31.116" v="1137" actId="20577"/>
          <ac:spMkLst>
            <pc:docMk/>
            <pc:sldMk cId="550672163" sldId="326"/>
            <ac:spMk id="2" creationId="{B8AD7E9C-148D-21EE-AADE-1055611948DA}"/>
          </ac:spMkLst>
        </pc:spChg>
        <pc:spChg chg="mod">
          <ac:chgData name="Rob Luijten" userId="3656dec8-07ff-49b6-baa7-7de42837e1f6" providerId="ADAL" clId="{AEBB90EE-0D4B-4924-8C4A-51495936DC42}" dt="2022-05-23T07:36:13.459" v="1437" actId="20577"/>
          <ac:spMkLst>
            <pc:docMk/>
            <pc:sldMk cId="550672163" sldId="326"/>
            <ac:spMk id="3" creationId="{5B0A2E09-2DCF-3C29-80E4-E895F399A9D3}"/>
          </ac:spMkLst>
        </pc:spChg>
        <pc:spChg chg="add mod">
          <ac:chgData name="Rob Luijten" userId="3656dec8-07ff-49b6-baa7-7de42837e1f6" providerId="ADAL" clId="{AEBB90EE-0D4B-4924-8C4A-51495936DC42}" dt="2022-05-23T07:38:23.836" v="1506" actId="1076"/>
          <ac:spMkLst>
            <pc:docMk/>
            <pc:sldMk cId="550672163" sldId="326"/>
            <ac:spMk id="9" creationId="{EE0B6D97-7220-ABE4-2A2D-1251EAA23014}"/>
          </ac:spMkLst>
        </pc:spChg>
        <pc:picChg chg="add mod">
          <ac:chgData name="Rob Luijten" userId="3656dec8-07ff-49b6-baa7-7de42837e1f6" providerId="ADAL" clId="{AEBB90EE-0D4B-4924-8C4A-51495936DC42}" dt="2022-05-23T07:38:23.836" v="1506" actId="1076"/>
          <ac:picMkLst>
            <pc:docMk/>
            <pc:sldMk cId="550672163" sldId="326"/>
            <ac:picMk id="8" creationId="{B4A5C3EF-C2EA-4300-D1CF-98EE03EB233A}"/>
          </ac:picMkLst>
        </pc:picChg>
      </pc:sldChg>
      <pc:sldChg chg="addSp delSp modSp add mod">
        <pc:chgData name="Rob Luijten" userId="3656dec8-07ff-49b6-baa7-7de42837e1f6" providerId="ADAL" clId="{AEBB90EE-0D4B-4924-8C4A-51495936DC42}" dt="2022-05-23T07:54:58.888" v="2472" actId="21"/>
        <pc:sldMkLst>
          <pc:docMk/>
          <pc:sldMk cId="875151830" sldId="327"/>
        </pc:sldMkLst>
        <pc:spChg chg="mod">
          <ac:chgData name="Rob Luijten" userId="3656dec8-07ff-49b6-baa7-7de42837e1f6" providerId="ADAL" clId="{AEBB90EE-0D4B-4924-8C4A-51495936DC42}" dt="2022-05-23T07:38:43.047" v="1520" actId="20577"/>
          <ac:spMkLst>
            <pc:docMk/>
            <pc:sldMk cId="875151830" sldId="327"/>
            <ac:spMk id="2" creationId="{B8AD7E9C-148D-21EE-AADE-1055611948DA}"/>
          </ac:spMkLst>
        </pc:spChg>
        <pc:spChg chg="mod">
          <ac:chgData name="Rob Luijten" userId="3656dec8-07ff-49b6-baa7-7de42837e1f6" providerId="ADAL" clId="{AEBB90EE-0D4B-4924-8C4A-51495936DC42}" dt="2022-05-23T07:53:29.783" v="2460" actId="20577"/>
          <ac:spMkLst>
            <pc:docMk/>
            <pc:sldMk cId="875151830" sldId="327"/>
            <ac:spMk id="3" creationId="{5B0A2E09-2DCF-3C29-80E4-E895F399A9D3}"/>
          </ac:spMkLst>
        </pc:spChg>
        <pc:spChg chg="del mod">
          <ac:chgData name="Rob Luijten" userId="3656dec8-07ff-49b6-baa7-7de42837e1f6" providerId="ADAL" clId="{AEBB90EE-0D4B-4924-8C4A-51495936DC42}" dt="2022-05-23T07:38:39.046" v="1509" actId="478"/>
          <ac:spMkLst>
            <pc:docMk/>
            <pc:sldMk cId="875151830" sldId="327"/>
            <ac:spMk id="9" creationId="{EE0B6D97-7220-ABE4-2A2D-1251EAA23014}"/>
          </ac:spMkLst>
        </pc:spChg>
        <pc:spChg chg="add mod">
          <ac:chgData name="Rob Luijten" userId="3656dec8-07ff-49b6-baa7-7de42837e1f6" providerId="ADAL" clId="{AEBB90EE-0D4B-4924-8C4A-51495936DC42}" dt="2022-05-23T07:39:36.516" v="1628"/>
          <ac:spMkLst>
            <pc:docMk/>
            <pc:sldMk cId="875151830" sldId="327"/>
            <ac:spMk id="11" creationId="{72AF6517-A299-CEFD-EFA6-C036A267A9E3}"/>
          </ac:spMkLst>
        </pc:spChg>
        <pc:picChg chg="del">
          <ac:chgData name="Rob Luijten" userId="3656dec8-07ff-49b6-baa7-7de42837e1f6" providerId="ADAL" clId="{AEBB90EE-0D4B-4924-8C4A-51495936DC42}" dt="2022-05-23T07:38:39.447" v="1510" actId="478"/>
          <ac:picMkLst>
            <pc:docMk/>
            <pc:sldMk cId="875151830" sldId="327"/>
            <ac:picMk id="8" creationId="{B4A5C3EF-C2EA-4300-D1CF-98EE03EB233A}"/>
          </ac:picMkLst>
        </pc:picChg>
        <pc:picChg chg="add mod">
          <ac:chgData name="Rob Luijten" userId="3656dec8-07ff-49b6-baa7-7de42837e1f6" providerId="ADAL" clId="{AEBB90EE-0D4B-4924-8C4A-51495936DC42}" dt="2022-05-23T07:39:51.554" v="1630"/>
          <ac:picMkLst>
            <pc:docMk/>
            <pc:sldMk cId="875151830" sldId="327"/>
            <ac:picMk id="10" creationId="{1DDFD4F3-F209-2FA0-3CF6-B61DEC1FC482}"/>
          </ac:picMkLst>
        </pc:picChg>
        <pc:picChg chg="add del mod">
          <ac:chgData name="Rob Luijten" userId="3656dec8-07ff-49b6-baa7-7de42837e1f6" providerId="ADAL" clId="{AEBB90EE-0D4B-4924-8C4A-51495936DC42}" dt="2022-05-23T07:47:13.532" v="1646"/>
          <ac:picMkLst>
            <pc:docMk/>
            <pc:sldMk cId="875151830" sldId="327"/>
            <ac:picMk id="12" creationId="{76D01C51-5A1C-7FC2-3807-30509F73394D}"/>
          </ac:picMkLst>
        </pc:picChg>
        <pc:picChg chg="add del mod">
          <ac:chgData name="Rob Luijten" userId="3656dec8-07ff-49b6-baa7-7de42837e1f6" providerId="ADAL" clId="{AEBB90EE-0D4B-4924-8C4A-51495936DC42}" dt="2022-05-23T07:54:58.888" v="2472" actId="21"/>
          <ac:picMkLst>
            <pc:docMk/>
            <pc:sldMk cId="875151830" sldId="327"/>
            <ac:picMk id="13" creationId="{D1A2B217-542E-7F31-54B5-34B5BBCD48EA}"/>
          </ac:picMkLst>
        </pc:picChg>
      </pc:sldChg>
      <pc:sldChg chg="del">
        <pc:chgData name="Rob Luijten" userId="3656dec8-07ff-49b6-baa7-7de42837e1f6" providerId="ADAL" clId="{AEBB90EE-0D4B-4924-8C4A-51495936DC42}" dt="2022-05-23T07:26:18.456" v="159" actId="47"/>
        <pc:sldMkLst>
          <pc:docMk/>
          <pc:sldMk cId="2206158047" sldId="327"/>
        </pc:sldMkLst>
      </pc:sldChg>
      <pc:sldChg chg="addSp delSp modSp new mod">
        <pc:chgData name="Rob Luijten" userId="3656dec8-07ff-49b6-baa7-7de42837e1f6" providerId="ADAL" clId="{AEBB90EE-0D4B-4924-8C4A-51495936DC42}" dt="2022-05-23T07:56:32.785" v="2497" actId="1076"/>
        <pc:sldMkLst>
          <pc:docMk/>
          <pc:sldMk cId="2736798990" sldId="328"/>
        </pc:sldMkLst>
        <pc:spChg chg="del">
          <ac:chgData name="Rob Luijten" userId="3656dec8-07ff-49b6-baa7-7de42837e1f6" providerId="ADAL" clId="{AEBB90EE-0D4B-4924-8C4A-51495936DC42}" dt="2022-05-23T07:44:16.339" v="1635" actId="478"/>
          <ac:spMkLst>
            <pc:docMk/>
            <pc:sldMk cId="2736798990" sldId="328"/>
            <ac:spMk id="2" creationId="{B4C84B4A-3F1E-779D-36A7-CDD54DB141E7}"/>
          </ac:spMkLst>
        </pc:spChg>
        <pc:spChg chg="del">
          <ac:chgData name="Rob Luijten" userId="3656dec8-07ff-49b6-baa7-7de42837e1f6" providerId="ADAL" clId="{AEBB90EE-0D4B-4924-8C4A-51495936DC42}" dt="2022-05-23T07:42:18.092" v="1632"/>
          <ac:spMkLst>
            <pc:docMk/>
            <pc:sldMk cId="2736798990" sldId="328"/>
            <ac:spMk id="3" creationId="{4BF527D4-F066-29FE-D420-1457D4841EB3}"/>
          </ac:spMkLst>
        </pc:spChg>
        <pc:spChg chg="add del mod">
          <ac:chgData name="Rob Luijten" userId="3656dec8-07ff-49b6-baa7-7de42837e1f6" providerId="ADAL" clId="{AEBB90EE-0D4B-4924-8C4A-51495936DC42}" dt="2022-05-23T07:44:13.734" v="1634" actId="478"/>
          <ac:spMkLst>
            <pc:docMk/>
            <pc:sldMk cId="2736798990" sldId="328"/>
            <ac:spMk id="9" creationId="{A8A58B63-43CB-90C1-98B1-E04ADE8D25BC}"/>
          </ac:spMkLst>
        </pc:spChg>
        <pc:spChg chg="add mod">
          <ac:chgData name="Rob Luijten" userId="3656dec8-07ff-49b6-baa7-7de42837e1f6" providerId="ADAL" clId="{AEBB90EE-0D4B-4924-8C4A-51495936DC42}" dt="2022-05-23T07:56:32.785" v="2497" actId="1076"/>
          <ac:spMkLst>
            <pc:docMk/>
            <pc:sldMk cId="2736798990" sldId="328"/>
            <ac:spMk id="14" creationId="{209D873E-1346-EF69-E6FD-0131F89D2285}"/>
          </ac:spMkLst>
        </pc:spChg>
        <pc:picChg chg="add del mod">
          <ac:chgData name="Rob Luijten" userId="3656dec8-07ff-49b6-baa7-7de42837e1f6" providerId="ADAL" clId="{AEBB90EE-0D4B-4924-8C4A-51495936DC42}" dt="2022-05-23T07:42:21.564" v="1633" actId="478"/>
          <ac:picMkLst>
            <pc:docMk/>
            <pc:sldMk cId="2736798990" sldId="328"/>
            <ac:picMk id="7" creationId="{FDB27648-F07F-CF71-CDDF-95B2F50D55B4}"/>
          </ac:picMkLst>
        </pc:picChg>
        <pc:picChg chg="add mod">
          <ac:chgData name="Rob Luijten" userId="3656dec8-07ff-49b6-baa7-7de42837e1f6" providerId="ADAL" clId="{AEBB90EE-0D4B-4924-8C4A-51495936DC42}" dt="2022-05-23T07:44:20.549" v="1637" actId="1076"/>
          <ac:picMkLst>
            <pc:docMk/>
            <pc:sldMk cId="2736798990" sldId="328"/>
            <ac:picMk id="11" creationId="{5777587A-D3A1-88E2-7DBA-7238F54C0A15}"/>
          </ac:picMkLst>
        </pc:picChg>
        <pc:picChg chg="add mod">
          <ac:chgData name="Rob Luijten" userId="3656dec8-07ff-49b6-baa7-7de42837e1f6" providerId="ADAL" clId="{AEBB90EE-0D4B-4924-8C4A-51495936DC42}" dt="2022-05-23T07:56:32.785" v="2497" actId="1076"/>
          <ac:picMkLst>
            <pc:docMk/>
            <pc:sldMk cId="2736798990" sldId="328"/>
            <ac:picMk id="13" creationId="{19D73160-291D-39E3-3417-904B2053F3DD}"/>
          </ac:picMkLst>
        </pc:picChg>
      </pc:sldChg>
      <pc:sldChg chg="addSp delSp modSp add mod">
        <pc:chgData name="Rob Luijten" userId="3656dec8-07ff-49b6-baa7-7de42837e1f6" providerId="ADAL" clId="{AEBB90EE-0D4B-4924-8C4A-51495936DC42}" dt="2022-05-23T07:58:05.990" v="2580" actId="255"/>
        <pc:sldMkLst>
          <pc:docMk/>
          <pc:sldMk cId="1107284886" sldId="329"/>
        </pc:sldMkLst>
        <pc:spChg chg="mod">
          <ac:chgData name="Rob Luijten" userId="3656dec8-07ff-49b6-baa7-7de42837e1f6" providerId="ADAL" clId="{AEBB90EE-0D4B-4924-8C4A-51495936DC42}" dt="2022-05-23T07:58:05.990" v="2580" actId="255"/>
          <ac:spMkLst>
            <pc:docMk/>
            <pc:sldMk cId="1107284886" sldId="329"/>
            <ac:spMk id="3" creationId="{5B0A2E09-2DCF-3C29-80E4-E895F399A9D3}"/>
          </ac:spMkLst>
        </pc:spChg>
        <pc:spChg chg="del">
          <ac:chgData name="Rob Luijten" userId="3656dec8-07ff-49b6-baa7-7de42837e1f6" providerId="ADAL" clId="{AEBB90EE-0D4B-4924-8C4A-51495936DC42}" dt="2022-05-23T07:46:31.699" v="1641" actId="478"/>
          <ac:spMkLst>
            <pc:docMk/>
            <pc:sldMk cId="1107284886" sldId="329"/>
            <ac:spMk id="11" creationId="{72AF6517-A299-CEFD-EFA6-C036A267A9E3}"/>
          </ac:spMkLst>
        </pc:spChg>
        <pc:picChg chg="del">
          <ac:chgData name="Rob Luijten" userId="3656dec8-07ff-49b6-baa7-7de42837e1f6" providerId="ADAL" clId="{AEBB90EE-0D4B-4924-8C4A-51495936DC42}" dt="2022-05-23T07:46:31.699" v="1641" actId="478"/>
          <ac:picMkLst>
            <pc:docMk/>
            <pc:sldMk cId="1107284886" sldId="329"/>
            <ac:picMk id="10" creationId="{1DDFD4F3-F209-2FA0-3CF6-B61DEC1FC482}"/>
          </ac:picMkLst>
        </pc:picChg>
        <pc:picChg chg="add del mod">
          <ac:chgData name="Rob Luijten" userId="3656dec8-07ff-49b6-baa7-7de42837e1f6" providerId="ADAL" clId="{AEBB90EE-0D4B-4924-8C4A-51495936DC42}" dt="2022-05-23T07:53:56.010" v="2464" actId="21"/>
          <ac:picMkLst>
            <pc:docMk/>
            <pc:sldMk cId="1107284886" sldId="329"/>
            <ac:picMk id="2050" creationId="{6BD9C884-685F-E774-934E-4950270BA0D5}"/>
          </ac:picMkLst>
        </pc:picChg>
      </pc:sldChg>
      <pc:sldChg chg="addSp delSp modSp add mod modClrScheme chgLayout">
        <pc:chgData name="Rob Luijten" userId="3656dec8-07ff-49b6-baa7-7de42837e1f6" providerId="ADAL" clId="{AEBB90EE-0D4B-4924-8C4A-51495936DC42}" dt="2022-05-23T07:55:18.815" v="2484" actId="26606"/>
        <pc:sldMkLst>
          <pc:docMk/>
          <pc:sldMk cId="655846572" sldId="330"/>
        </pc:sldMkLst>
        <pc:spChg chg="del">
          <ac:chgData name="Rob Luijten" userId="3656dec8-07ff-49b6-baa7-7de42837e1f6" providerId="ADAL" clId="{AEBB90EE-0D4B-4924-8C4A-51495936DC42}" dt="2022-05-23T07:55:09.505" v="2478" actId="478"/>
          <ac:spMkLst>
            <pc:docMk/>
            <pc:sldMk cId="655846572" sldId="330"/>
            <ac:spMk id="2" creationId="{B8AD7E9C-148D-21EE-AADE-1055611948DA}"/>
          </ac:spMkLst>
        </pc:spChg>
        <pc:spChg chg="del">
          <ac:chgData name="Rob Luijten" userId="3656dec8-07ff-49b6-baa7-7de42837e1f6" providerId="ADAL" clId="{AEBB90EE-0D4B-4924-8C4A-51495936DC42}" dt="2022-05-23T07:55:08.327" v="2477" actId="478"/>
          <ac:spMkLst>
            <pc:docMk/>
            <pc:sldMk cId="655846572" sldId="330"/>
            <ac:spMk id="3" creationId="{5B0A2E09-2DCF-3C29-80E4-E895F399A9D3}"/>
          </ac:spMkLst>
        </pc:spChg>
        <pc:spChg chg="mod ord">
          <ac:chgData name="Rob Luijten" userId="3656dec8-07ff-49b6-baa7-7de42837e1f6" providerId="ADAL" clId="{AEBB90EE-0D4B-4924-8C4A-51495936DC42}" dt="2022-05-23T07:55:18.815" v="2484" actId="26606"/>
          <ac:spMkLst>
            <pc:docMk/>
            <pc:sldMk cId="655846572" sldId="330"/>
            <ac:spMk id="4" creationId="{EACD4235-3EED-AEC9-F6CE-186F91336266}"/>
          </ac:spMkLst>
        </pc:spChg>
        <pc:spChg chg="mod">
          <ac:chgData name="Rob Luijten" userId="3656dec8-07ff-49b6-baa7-7de42837e1f6" providerId="ADAL" clId="{AEBB90EE-0D4B-4924-8C4A-51495936DC42}" dt="2022-05-23T07:55:18.815" v="2484" actId="26606"/>
          <ac:spMkLst>
            <pc:docMk/>
            <pc:sldMk cId="655846572" sldId="330"/>
            <ac:spMk id="5" creationId="{B5DBAF65-8364-73E3-4CA6-606F283DCA36}"/>
          </ac:spMkLst>
        </pc:spChg>
        <pc:spChg chg="mod">
          <ac:chgData name="Rob Luijten" userId="3656dec8-07ff-49b6-baa7-7de42837e1f6" providerId="ADAL" clId="{AEBB90EE-0D4B-4924-8C4A-51495936DC42}" dt="2022-05-23T07:55:18.815" v="2484" actId="26606"/>
          <ac:spMkLst>
            <pc:docMk/>
            <pc:sldMk cId="655846572" sldId="330"/>
            <ac:spMk id="6" creationId="{1DED6A12-1E39-E7B2-F5F2-C325EE6004D5}"/>
          </ac:spMkLst>
        </pc:spChg>
        <pc:spChg chg="add del mod">
          <ac:chgData name="Rob Luijten" userId="3656dec8-07ff-49b6-baa7-7de42837e1f6" providerId="ADAL" clId="{AEBB90EE-0D4B-4924-8C4A-51495936DC42}" dt="2022-05-23T07:55:12.702" v="2481" actId="478"/>
          <ac:spMkLst>
            <pc:docMk/>
            <pc:sldMk cId="655846572" sldId="330"/>
            <ac:spMk id="8" creationId="{3FD10475-8CAC-E95E-BB05-6F2C260EA9FF}"/>
          </ac:spMkLst>
        </pc:spChg>
        <pc:spChg chg="del mod">
          <ac:chgData name="Rob Luijten" userId="3656dec8-07ff-49b6-baa7-7de42837e1f6" providerId="ADAL" clId="{AEBB90EE-0D4B-4924-8C4A-51495936DC42}" dt="2022-05-23T07:55:06.077" v="2476" actId="478"/>
          <ac:spMkLst>
            <pc:docMk/>
            <pc:sldMk cId="655846572" sldId="330"/>
            <ac:spMk id="11" creationId="{72AF6517-A299-CEFD-EFA6-C036A267A9E3}"/>
          </ac:spMkLst>
        </pc:spChg>
        <pc:spChg chg="add del mod">
          <ac:chgData name="Rob Luijten" userId="3656dec8-07ff-49b6-baa7-7de42837e1f6" providerId="ADAL" clId="{AEBB90EE-0D4B-4924-8C4A-51495936DC42}" dt="2022-05-23T07:55:11.111" v="2480" actId="478"/>
          <ac:spMkLst>
            <pc:docMk/>
            <pc:sldMk cId="655846572" sldId="330"/>
            <ac:spMk id="12" creationId="{B5F4C448-7297-A3BF-ECE3-A4774854B90A}"/>
          </ac:spMkLst>
        </pc:spChg>
        <pc:picChg chg="del">
          <ac:chgData name="Rob Luijten" userId="3656dec8-07ff-49b6-baa7-7de42837e1f6" providerId="ADAL" clId="{AEBB90EE-0D4B-4924-8C4A-51495936DC42}" dt="2022-05-23T07:55:04.327" v="2475" actId="478"/>
          <ac:picMkLst>
            <pc:docMk/>
            <pc:sldMk cId="655846572" sldId="330"/>
            <ac:picMk id="10" creationId="{1DDFD4F3-F209-2FA0-3CF6-B61DEC1FC482}"/>
          </ac:picMkLst>
        </pc:picChg>
        <pc:picChg chg="add mod">
          <ac:chgData name="Rob Luijten" userId="3656dec8-07ff-49b6-baa7-7de42837e1f6" providerId="ADAL" clId="{AEBB90EE-0D4B-4924-8C4A-51495936DC42}" dt="2022-05-23T07:55:18.815" v="2484" actId="26606"/>
          <ac:picMkLst>
            <pc:docMk/>
            <pc:sldMk cId="655846572" sldId="330"/>
            <ac:picMk id="13" creationId="{68A26E45-F9E3-2F2C-AE86-BA453E498A0E}"/>
          </ac:picMkLst>
        </pc:picChg>
      </pc:sldChg>
      <pc:sldChg chg="addSp modSp new mod">
        <pc:chgData name="Rob Luijten" userId="3656dec8-07ff-49b6-baa7-7de42837e1f6" providerId="ADAL" clId="{AEBB90EE-0D4B-4924-8C4A-51495936DC42}" dt="2022-05-23T08:06:18.497" v="2783" actId="20577"/>
        <pc:sldMkLst>
          <pc:docMk/>
          <pc:sldMk cId="1098878608" sldId="331"/>
        </pc:sldMkLst>
        <pc:spChg chg="mod">
          <ac:chgData name="Rob Luijten" userId="3656dec8-07ff-49b6-baa7-7de42837e1f6" providerId="ADAL" clId="{AEBB90EE-0D4B-4924-8C4A-51495936DC42}" dt="2022-05-23T08:00:30.769" v="2599" actId="20577"/>
          <ac:spMkLst>
            <pc:docMk/>
            <pc:sldMk cId="1098878608" sldId="331"/>
            <ac:spMk id="2" creationId="{F60D70C9-7D7A-96D1-A04B-B83E42E2864E}"/>
          </ac:spMkLst>
        </pc:spChg>
        <pc:spChg chg="mod">
          <ac:chgData name="Rob Luijten" userId="3656dec8-07ff-49b6-baa7-7de42837e1f6" providerId="ADAL" clId="{AEBB90EE-0D4B-4924-8C4A-51495936DC42}" dt="2022-05-23T08:06:18.497" v="2783" actId="20577"/>
          <ac:spMkLst>
            <pc:docMk/>
            <pc:sldMk cId="1098878608" sldId="331"/>
            <ac:spMk id="3" creationId="{2232B60E-D251-526C-DC65-10D3ABDC3DD2}"/>
          </ac:spMkLst>
        </pc:spChg>
        <pc:spChg chg="add mod">
          <ac:chgData name="Rob Luijten" userId="3656dec8-07ff-49b6-baa7-7de42837e1f6" providerId="ADAL" clId="{AEBB90EE-0D4B-4924-8C4A-51495936DC42}" dt="2022-05-23T08:06:05.133" v="2778" actId="1076"/>
          <ac:spMkLst>
            <pc:docMk/>
            <pc:sldMk cId="1098878608" sldId="331"/>
            <ac:spMk id="9" creationId="{30F7F043-D3F3-9FBF-906A-D7967EB90666}"/>
          </ac:spMkLst>
        </pc:spChg>
        <pc:picChg chg="add mod">
          <ac:chgData name="Rob Luijten" userId="3656dec8-07ff-49b6-baa7-7de42837e1f6" providerId="ADAL" clId="{AEBB90EE-0D4B-4924-8C4A-51495936DC42}" dt="2022-05-23T08:06:05.133" v="2778" actId="1076"/>
          <ac:picMkLst>
            <pc:docMk/>
            <pc:sldMk cId="1098878608" sldId="331"/>
            <ac:picMk id="8" creationId="{496CEF2A-4565-46F0-CF33-F294F769A4A1}"/>
          </ac:picMkLst>
        </pc:picChg>
      </pc:sldChg>
      <pc:sldChg chg="addSp delSp modSp new mod">
        <pc:chgData name="Rob Luijten" userId="3656dec8-07ff-49b6-baa7-7de42837e1f6" providerId="ADAL" clId="{AEBB90EE-0D4B-4924-8C4A-51495936DC42}" dt="2022-05-23T08:10:58.539" v="3169" actId="1076"/>
        <pc:sldMkLst>
          <pc:docMk/>
          <pc:sldMk cId="572532172" sldId="332"/>
        </pc:sldMkLst>
        <pc:spChg chg="mod">
          <ac:chgData name="Rob Luijten" userId="3656dec8-07ff-49b6-baa7-7de42837e1f6" providerId="ADAL" clId="{AEBB90EE-0D4B-4924-8C4A-51495936DC42}" dt="2022-05-23T08:07:19.487" v="2819" actId="20577"/>
          <ac:spMkLst>
            <pc:docMk/>
            <pc:sldMk cId="572532172" sldId="332"/>
            <ac:spMk id="2" creationId="{C82D602A-7A5A-B809-AEAC-F82410C67557}"/>
          </ac:spMkLst>
        </pc:spChg>
        <pc:spChg chg="mod">
          <ac:chgData name="Rob Luijten" userId="3656dec8-07ff-49b6-baa7-7de42837e1f6" providerId="ADAL" clId="{AEBB90EE-0D4B-4924-8C4A-51495936DC42}" dt="2022-05-23T08:10:58.539" v="3169" actId="1076"/>
          <ac:spMkLst>
            <pc:docMk/>
            <pc:sldMk cId="572532172" sldId="332"/>
            <ac:spMk id="3" creationId="{B07B843B-242A-E839-5006-E79BE0D0F079}"/>
          </ac:spMkLst>
        </pc:spChg>
        <pc:picChg chg="add mod">
          <ac:chgData name="Rob Luijten" userId="3656dec8-07ff-49b6-baa7-7de42837e1f6" providerId="ADAL" clId="{AEBB90EE-0D4B-4924-8C4A-51495936DC42}" dt="2022-05-23T08:10:39.085" v="3163" actId="1076"/>
          <ac:picMkLst>
            <pc:docMk/>
            <pc:sldMk cId="572532172" sldId="332"/>
            <ac:picMk id="5122" creationId="{E50AC4BF-B4FF-F56B-D520-B4F728CB6D75}"/>
          </ac:picMkLst>
        </pc:picChg>
        <pc:picChg chg="add del mod">
          <ac:chgData name="Rob Luijten" userId="3656dec8-07ff-49b6-baa7-7de42837e1f6" providerId="ADAL" clId="{AEBB90EE-0D4B-4924-8C4A-51495936DC42}" dt="2022-05-23T08:09:06.584" v="3139"/>
          <ac:picMkLst>
            <pc:docMk/>
            <pc:sldMk cId="572532172" sldId="332"/>
            <ac:picMk id="5124" creationId="{DD7F7704-EA2C-9C0D-33AD-52E7A985C257}"/>
          </ac:picMkLst>
        </pc:picChg>
        <pc:picChg chg="add mod">
          <ac:chgData name="Rob Luijten" userId="3656dec8-07ff-49b6-baa7-7de42837e1f6" providerId="ADAL" clId="{AEBB90EE-0D4B-4924-8C4A-51495936DC42}" dt="2022-05-23T08:10:45.444" v="3166" actId="1076"/>
          <ac:picMkLst>
            <pc:docMk/>
            <pc:sldMk cId="572532172" sldId="332"/>
            <ac:picMk id="5126" creationId="{3AC2C474-A241-0680-F1FD-4090DB973E2D}"/>
          </ac:picMkLst>
        </pc:picChg>
        <pc:picChg chg="add del mod">
          <ac:chgData name="Rob Luijten" userId="3656dec8-07ff-49b6-baa7-7de42837e1f6" providerId="ADAL" clId="{AEBB90EE-0D4B-4924-8C4A-51495936DC42}" dt="2022-05-23T08:09:45.710" v="3146"/>
          <ac:picMkLst>
            <pc:docMk/>
            <pc:sldMk cId="572532172" sldId="332"/>
            <ac:picMk id="5128" creationId="{A8AA13F6-51F9-0DE5-9636-83F23FF015C1}"/>
          </ac:picMkLst>
        </pc:picChg>
        <pc:picChg chg="add mod">
          <ac:chgData name="Rob Luijten" userId="3656dec8-07ff-49b6-baa7-7de42837e1f6" providerId="ADAL" clId="{AEBB90EE-0D4B-4924-8C4A-51495936DC42}" dt="2022-05-23T08:10:42.771" v="3165" actId="14100"/>
          <ac:picMkLst>
            <pc:docMk/>
            <pc:sldMk cId="572532172" sldId="332"/>
            <ac:picMk id="5130" creationId="{9209F1A3-835A-9019-B7D5-10AC3F6F0F8D}"/>
          </ac:picMkLst>
        </pc:picChg>
      </pc:sldChg>
    </pc:docChg>
  </pc:docChgLst>
  <pc:docChgLst>
    <pc:chgData name="Rob Luijten" userId="3656dec8-07ff-49b6-baa7-7de42837e1f6" providerId="ADAL" clId="{E62DF85C-D0CF-43BD-A046-74FF2B32F17C}"/>
    <pc:docChg chg="undo custSel addSld delSld modSld sldOrd">
      <pc:chgData name="Rob Luijten" userId="3656dec8-07ff-49b6-baa7-7de42837e1f6" providerId="ADAL" clId="{E62DF85C-D0CF-43BD-A046-74FF2B32F17C}" dt="2022-05-09T18:43:40.549" v="3778" actId="1076"/>
      <pc:docMkLst>
        <pc:docMk/>
      </pc:docMkLst>
      <pc:sldChg chg="addSp delSp modSp mod">
        <pc:chgData name="Rob Luijten" userId="3656dec8-07ff-49b6-baa7-7de42837e1f6" providerId="ADAL" clId="{E62DF85C-D0CF-43BD-A046-74FF2B32F17C}" dt="2022-05-09T18:08:40.823" v="1105" actId="1076"/>
        <pc:sldMkLst>
          <pc:docMk/>
          <pc:sldMk cId="2725839977" sldId="307"/>
        </pc:sldMkLst>
        <pc:spChg chg="del">
          <ac:chgData name="Rob Luijten" userId="3656dec8-07ff-49b6-baa7-7de42837e1f6" providerId="ADAL" clId="{E62DF85C-D0CF-43BD-A046-74FF2B32F17C}" dt="2022-05-09T17:42:16.319" v="0" actId="478"/>
          <ac:spMkLst>
            <pc:docMk/>
            <pc:sldMk cId="2725839977" sldId="307"/>
            <ac:spMk id="5" creationId="{AEC201C4-80AF-410D-9722-DA8B631DE67C}"/>
          </ac:spMkLst>
        </pc:spChg>
        <pc:spChg chg="add mod">
          <ac:chgData name="Rob Luijten" userId="3656dec8-07ff-49b6-baa7-7de42837e1f6" providerId="ADAL" clId="{E62DF85C-D0CF-43BD-A046-74FF2B32F17C}" dt="2022-05-09T18:08:40.823" v="1105" actId="1076"/>
          <ac:spMkLst>
            <pc:docMk/>
            <pc:sldMk cId="2725839977" sldId="307"/>
            <ac:spMk id="6" creationId="{71A04680-E036-0C15-907F-379AFE8BE019}"/>
          </ac:spMkLst>
        </pc:spChg>
        <pc:spChg chg="mod">
          <ac:chgData name="Rob Luijten" userId="3656dec8-07ff-49b6-baa7-7de42837e1f6" providerId="ADAL" clId="{E62DF85C-D0CF-43BD-A046-74FF2B32F17C}" dt="2022-05-09T17:46:54.135" v="166" actId="20577"/>
          <ac:spMkLst>
            <pc:docMk/>
            <pc:sldMk cId="2725839977" sldId="307"/>
            <ac:spMk id="8" creationId="{2E58751F-FA98-4DF6-BF0C-E4D07A83E432}"/>
          </ac:spMkLst>
        </pc:spChg>
      </pc:sldChg>
      <pc:sldChg chg="addSp modSp new mod modNotesTx">
        <pc:chgData name="Rob Luijten" userId="3656dec8-07ff-49b6-baa7-7de42837e1f6" providerId="ADAL" clId="{E62DF85C-D0CF-43BD-A046-74FF2B32F17C}" dt="2022-05-09T18:43:09.493" v="3771" actId="207"/>
        <pc:sldMkLst>
          <pc:docMk/>
          <pc:sldMk cId="2814652358" sldId="308"/>
        </pc:sldMkLst>
        <pc:spChg chg="mod">
          <ac:chgData name="Rob Luijten" userId="3656dec8-07ff-49b6-baa7-7de42837e1f6" providerId="ADAL" clId="{E62DF85C-D0CF-43BD-A046-74FF2B32F17C}" dt="2022-05-09T17:48:04.673" v="186"/>
          <ac:spMkLst>
            <pc:docMk/>
            <pc:sldMk cId="2814652358" sldId="308"/>
            <ac:spMk id="2" creationId="{35E2BA68-3F24-7E0F-73BC-AADDDF8FD972}"/>
          </ac:spMkLst>
        </pc:spChg>
        <pc:spChg chg="mod">
          <ac:chgData name="Rob Luijten" userId="3656dec8-07ff-49b6-baa7-7de42837e1f6" providerId="ADAL" clId="{E62DF85C-D0CF-43BD-A046-74FF2B32F17C}" dt="2022-05-09T18:43:09.493" v="3771" actId="207"/>
          <ac:spMkLst>
            <pc:docMk/>
            <pc:sldMk cId="2814652358" sldId="308"/>
            <ac:spMk id="3" creationId="{7746D786-96C5-2836-062D-37061F8F9EC1}"/>
          </ac:spMkLst>
        </pc:spChg>
        <pc:spChg chg="add mod">
          <ac:chgData name="Rob Luijten" userId="3656dec8-07ff-49b6-baa7-7de42837e1f6" providerId="ADAL" clId="{E62DF85C-D0CF-43BD-A046-74FF2B32F17C}" dt="2022-05-09T17:49:20.021" v="321" actId="20577"/>
          <ac:spMkLst>
            <pc:docMk/>
            <pc:sldMk cId="2814652358" sldId="308"/>
            <ac:spMk id="7" creationId="{3F9FB4C8-A28A-56CB-361A-9691CFD1F00B}"/>
          </ac:spMkLst>
        </pc:spChg>
      </pc:sldChg>
      <pc:sldChg chg="addSp delSp modSp add mod modNotesTx">
        <pc:chgData name="Rob Luijten" userId="3656dec8-07ff-49b6-baa7-7de42837e1f6" providerId="ADAL" clId="{E62DF85C-D0CF-43BD-A046-74FF2B32F17C}" dt="2022-05-09T18:43:12.296" v="3772" actId="207"/>
        <pc:sldMkLst>
          <pc:docMk/>
          <pc:sldMk cId="1021728753" sldId="309"/>
        </pc:sldMkLst>
        <pc:spChg chg="mod">
          <ac:chgData name="Rob Luijten" userId="3656dec8-07ff-49b6-baa7-7de42837e1f6" providerId="ADAL" clId="{E62DF85C-D0CF-43BD-A046-74FF2B32F17C}" dt="2022-05-09T17:50:24.451" v="651" actId="20577"/>
          <ac:spMkLst>
            <pc:docMk/>
            <pc:sldMk cId="1021728753" sldId="309"/>
            <ac:spMk id="2" creationId="{35E2BA68-3F24-7E0F-73BC-AADDDF8FD972}"/>
          </ac:spMkLst>
        </pc:spChg>
        <pc:spChg chg="mod">
          <ac:chgData name="Rob Luijten" userId="3656dec8-07ff-49b6-baa7-7de42837e1f6" providerId="ADAL" clId="{E62DF85C-D0CF-43BD-A046-74FF2B32F17C}" dt="2022-05-09T18:43:12.296" v="3772" actId="207"/>
          <ac:spMkLst>
            <pc:docMk/>
            <pc:sldMk cId="1021728753" sldId="309"/>
            <ac:spMk id="3" creationId="{7746D786-96C5-2836-062D-37061F8F9EC1}"/>
          </ac:spMkLst>
        </pc:spChg>
        <pc:spChg chg="del">
          <ac:chgData name="Rob Luijten" userId="3656dec8-07ff-49b6-baa7-7de42837e1f6" providerId="ADAL" clId="{E62DF85C-D0CF-43BD-A046-74FF2B32F17C}" dt="2022-05-09T17:52:46.705" v="721" actId="478"/>
          <ac:spMkLst>
            <pc:docMk/>
            <pc:sldMk cId="1021728753" sldId="309"/>
            <ac:spMk id="5" creationId="{8D4CA529-4197-6149-980B-0BD399089FF0}"/>
          </ac:spMkLst>
        </pc:spChg>
        <pc:spChg chg="del">
          <ac:chgData name="Rob Luijten" userId="3656dec8-07ff-49b6-baa7-7de42837e1f6" providerId="ADAL" clId="{E62DF85C-D0CF-43BD-A046-74FF2B32F17C}" dt="2022-05-09T17:52:47.465" v="722" actId="478"/>
          <ac:spMkLst>
            <pc:docMk/>
            <pc:sldMk cId="1021728753" sldId="309"/>
            <ac:spMk id="6" creationId="{ED444C3B-60D2-D556-D294-7AA8B3BC988E}"/>
          </ac:spMkLst>
        </pc:spChg>
        <pc:spChg chg="del">
          <ac:chgData name="Rob Luijten" userId="3656dec8-07ff-49b6-baa7-7de42837e1f6" providerId="ADAL" clId="{E62DF85C-D0CF-43BD-A046-74FF2B32F17C}" dt="2022-05-09T17:50:37.659" v="652" actId="478"/>
          <ac:spMkLst>
            <pc:docMk/>
            <pc:sldMk cId="1021728753" sldId="309"/>
            <ac:spMk id="7" creationId="{3F9FB4C8-A28A-56CB-361A-9691CFD1F00B}"/>
          </ac:spMkLst>
        </pc:spChg>
        <pc:picChg chg="add mod">
          <ac:chgData name="Rob Luijten" userId="3656dec8-07ff-49b6-baa7-7de42837e1f6" providerId="ADAL" clId="{E62DF85C-D0CF-43BD-A046-74FF2B32F17C}" dt="2022-05-09T17:50:45.724" v="656" actId="1076"/>
          <ac:picMkLst>
            <pc:docMk/>
            <pc:sldMk cId="1021728753" sldId="309"/>
            <ac:picMk id="9" creationId="{B901C4A7-980E-EF72-4F1A-6F926340D3E6}"/>
          </ac:picMkLst>
        </pc:picChg>
        <pc:picChg chg="add mod">
          <ac:chgData name="Rob Luijten" userId="3656dec8-07ff-49b6-baa7-7de42837e1f6" providerId="ADAL" clId="{E62DF85C-D0CF-43BD-A046-74FF2B32F17C}" dt="2022-05-09T17:52:51.392" v="723" actId="1076"/>
          <ac:picMkLst>
            <pc:docMk/>
            <pc:sldMk cId="1021728753" sldId="309"/>
            <ac:picMk id="11" creationId="{682E4EE4-B836-C94A-AB23-347DC9251F86}"/>
          </ac:picMkLst>
        </pc:picChg>
      </pc:sldChg>
      <pc:sldChg chg="new del">
        <pc:chgData name="Rob Luijten" userId="3656dec8-07ff-49b6-baa7-7de42837e1f6" providerId="ADAL" clId="{E62DF85C-D0CF-43BD-A046-74FF2B32F17C}" dt="2022-05-09T17:48:53.408" v="244" actId="47"/>
        <pc:sldMkLst>
          <pc:docMk/>
          <pc:sldMk cId="3426538703" sldId="309"/>
        </pc:sldMkLst>
      </pc:sldChg>
      <pc:sldChg chg="addSp delSp modSp add mod modNotesTx">
        <pc:chgData name="Rob Luijten" userId="3656dec8-07ff-49b6-baa7-7de42837e1f6" providerId="ADAL" clId="{E62DF85C-D0CF-43BD-A046-74FF2B32F17C}" dt="2022-05-09T18:43:14.915" v="3773" actId="207"/>
        <pc:sldMkLst>
          <pc:docMk/>
          <pc:sldMk cId="2187267570" sldId="310"/>
        </pc:sldMkLst>
        <pc:spChg chg="mod">
          <ac:chgData name="Rob Luijten" userId="3656dec8-07ff-49b6-baa7-7de42837e1f6" providerId="ADAL" clId="{E62DF85C-D0CF-43BD-A046-74FF2B32F17C}" dt="2022-05-09T17:53:06.828" v="725" actId="20577"/>
          <ac:spMkLst>
            <pc:docMk/>
            <pc:sldMk cId="2187267570" sldId="310"/>
            <ac:spMk id="2" creationId="{35E2BA68-3F24-7E0F-73BC-AADDDF8FD972}"/>
          </ac:spMkLst>
        </pc:spChg>
        <pc:spChg chg="mod">
          <ac:chgData name="Rob Luijten" userId="3656dec8-07ff-49b6-baa7-7de42837e1f6" providerId="ADAL" clId="{E62DF85C-D0CF-43BD-A046-74FF2B32F17C}" dt="2022-05-09T18:43:14.915" v="3773" actId="207"/>
          <ac:spMkLst>
            <pc:docMk/>
            <pc:sldMk cId="2187267570" sldId="310"/>
            <ac:spMk id="3" creationId="{7746D786-96C5-2836-062D-37061F8F9EC1}"/>
          </ac:spMkLst>
        </pc:spChg>
        <pc:picChg chg="add mod">
          <ac:chgData name="Rob Luijten" userId="3656dec8-07ff-49b6-baa7-7de42837e1f6" providerId="ADAL" clId="{E62DF85C-D0CF-43BD-A046-74FF2B32F17C}" dt="2022-05-09T17:54:11.938" v="775" actId="1076"/>
          <ac:picMkLst>
            <pc:docMk/>
            <pc:sldMk cId="2187267570" sldId="310"/>
            <ac:picMk id="6" creationId="{2D9BDC01-668D-808A-10F0-BDA014CE4629}"/>
          </ac:picMkLst>
        </pc:picChg>
        <pc:picChg chg="del">
          <ac:chgData name="Rob Luijten" userId="3656dec8-07ff-49b6-baa7-7de42837e1f6" providerId="ADAL" clId="{E62DF85C-D0CF-43BD-A046-74FF2B32F17C}" dt="2022-05-09T17:53:16.968" v="769" actId="478"/>
          <ac:picMkLst>
            <pc:docMk/>
            <pc:sldMk cId="2187267570" sldId="310"/>
            <ac:picMk id="9" creationId="{B901C4A7-980E-EF72-4F1A-6F926340D3E6}"/>
          </ac:picMkLst>
        </pc:picChg>
        <pc:picChg chg="del">
          <ac:chgData name="Rob Luijten" userId="3656dec8-07ff-49b6-baa7-7de42837e1f6" providerId="ADAL" clId="{E62DF85C-D0CF-43BD-A046-74FF2B32F17C}" dt="2022-05-09T17:53:17.515" v="770" actId="478"/>
          <ac:picMkLst>
            <pc:docMk/>
            <pc:sldMk cId="2187267570" sldId="310"/>
            <ac:picMk id="11" creationId="{682E4EE4-B836-C94A-AB23-347DC9251F86}"/>
          </ac:picMkLst>
        </pc:picChg>
      </pc:sldChg>
      <pc:sldChg chg="addSp delSp modSp add mod modNotesTx">
        <pc:chgData name="Rob Luijten" userId="3656dec8-07ff-49b6-baa7-7de42837e1f6" providerId="ADAL" clId="{E62DF85C-D0CF-43BD-A046-74FF2B32F17C}" dt="2022-05-09T18:43:17.522" v="3774" actId="207"/>
        <pc:sldMkLst>
          <pc:docMk/>
          <pc:sldMk cId="2166019016" sldId="311"/>
        </pc:sldMkLst>
        <pc:spChg chg="mod">
          <ac:chgData name="Rob Luijten" userId="3656dec8-07ff-49b6-baa7-7de42837e1f6" providerId="ADAL" clId="{E62DF85C-D0CF-43BD-A046-74FF2B32F17C}" dt="2022-05-09T17:54:42.517" v="780" actId="20577"/>
          <ac:spMkLst>
            <pc:docMk/>
            <pc:sldMk cId="2166019016" sldId="311"/>
            <ac:spMk id="2" creationId="{35E2BA68-3F24-7E0F-73BC-AADDDF8FD972}"/>
          </ac:spMkLst>
        </pc:spChg>
        <pc:spChg chg="del mod">
          <ac:chgData name="Rob Luijten" userId="3656dec8-07ff-49b6-baa7-7de42837e1f6" providerId="ADAL" clId="{E62DF85C-D0CF-43BD-A046-74FF2B32F17C}" dt="2022-05-09T17:54:45.560" v="782" actId="478"/>
          <ac:spMkLst>
            <pc:docMk/>
            <pc:sldMk cId="2166019016" sldId="311"/>
            <ac:spMk id="3" creationId="{7746D786-96C5-2836-062D-37061F8F9EC1}"/>
          </ac:spMkLst>
        </pc:spChg>
        <pc:spChg chg="add del mod">
          <ac:chgData name="Rob Luijten" userId="3656dec8-07ff-49b6-baa7-7de42837e1f6" providerId="ADAL" clId="{E62DF85C-D0CF-43BD-A046-74FF2B32F17C}" dt="2022-05-09T17:54:48.105" v="784" actId="478"/>
          <ac:spMkLst>
            <pc:docMk/>
            <pc:sldMk cId="2166019016" sldId="311"/>
            <ac:spMk id="7" creationId="{AA2E9249-F9C0-66D7-8583-1FCD8BE488B1}"/>
          </ac:spMkLst>
        </pc:spChg>
        <pc:spChg chg="add mod">
          <ac:chgData name="Rob Luijten" userId="3656dec8-07ff-49b6-baa7-7de42837e1f6" providerId="ADAL" clId="{E62DF85C-D0CF-43BD-A046-74FF2B32F17C}" dt="2022-05-09T18:43:17.522" v="3774" actId="207"/>
          <ac:spMkLst>
            <pc:docMk/>
            <pc:sldMk cId="2166019016" sldId="311"/>
            <ac:spMk id="12" creationId="{C51B540B-EDA8-B477-3F6D-D63D85C88606}"/>
          </ac:spMkLst>
        </pc:spChg>
        <pc:picChg chg="del">
          <ac:chgData name="Rob Luijten" userId="3656dec8-07ff-49b6-baa7-7de42837e1f6" providerId="ADAL" clId="{E62DF85C-D0CF-43BD-A046-74FF2B32F17C}" dt="2022-05-09T17:54:50.687" v="785" actId="478"/>
          <ac:picMkLst>
            <pc:docMk/>
            <pc:sldMk cId="2166019016" sldId="311"/>
            <ac:picMk id="6" creationId="{2D9BDC01-668D-808A-10F0-BDA014CE4629}"/>
          </ac:picMkLst>
        </pc:picChg>
        <pc:picChg chg="add del">
          <ac:chgData name="Rob Luijten" userId="3656dec8-07ff-49b6-baa7-7de42837e1f6" providerId="ADAL" clId="{E62DF85C-D0CF-43BD-A046-74FF2B32F17C}" dt="2022-05-09T17:55:37.121" v="787" actId="22"/>
          <ac:picMkLst>
            <pc:docMk/>
            <pc:sldMk cId="2166019016" sldId="311"/>
            <ac:picMk id="9" creationId="{87F3B290-3EB9-4861-B9D8-3BA88ECB6419}"/>
          </ac:picMkLst>
        </pc:picChg>
        <pc:picChg chg="add mod">
          <ac:chgData name="Rob Luijten" userId="3656dec8-07ff-49b6-baa7-7de42837e1f6" providerId="ADAL" clId="{E62DF85C-D0CF-43BD-A046-74FF2B32F17C}" dt="2022-05-09T17:55:46.552" v="790" actId="14100"/>
          <ac:picMkLst>
            <pc:docMk/>
            <pc:sldMk cId="2166019016" sldId="311"/>
            <ac:picMk id="11" creationId="{0EF02057-516D-39B6-D81A-DF31B3B02EDB}"/>
          </ac:picMkLst>
        </pc:picChg>
      </pc:sldChg>
      <pc:sldChg chg="new del">
        <pc:chgData name="Rob Luijten" userId="3656dec8-07ff-49b6-baa7-7de42837e1f6" providerId="ADAL" clId="{E62DF85C-D0CF-43BD-A046-74FF2B32F17C}" dt="2022-05-09T17:54:25.853" v="777" actId="680"/>
        <pc:sldMkLst>
          <pc:docMk/>
          <pc:sldMk cId="2267406501" sldId="311"/>
        </pc:sldMkLst>
      </pc:sldChg>
      <pc:sldChg chg="addSp delSp modSp add mod modNotesTx">
        <pc:chgData name="Rob Luijten" userId="3656dec8-07ff-49b6-baa7-7de42837e1f6" providerId="ADAL" clId="{E62DF85C-D0CF-43BD-A046-74FF2B32F17C}" dt="2022-05-09T18:43:20.859" v="3775" actId="207"/>
        <pc:sldMkLst>
          <pc:docMk/>
          <pc:sldMk cId="1341902779" sldId="312"/>
        </pc:sldMkLst>
        <pc:spChg chg="mod">
          <ac:chgData name="Rob Luijten" userId="3656dec8-07ff-49b6-baa7-7de42837e1f6" providerId="ADAL" clId="{E62DF85C-D0CF-43BD-A046-74FF2B32F17C}" dt="2022-05-09T17:58:12.273" v="874" actId="20577"/>
          <ac:spMkLst>
            <pc:docMk/>
            <pc:sldMk cId="1341902779" sldId="312"/>
            <ac:spMk id="2" creationId="{35E2BA68-3F24-7E0F-73BC-AADDDF8FD972}"/>
          </ac:spMkLst>
        </pc:spChg>
        <pc:spChg chg="add del mod">
          <ac:chgData name="Rob Luijten" userId="3656dec8-07ff-49b6-baa7-7de42837e1f6" providerId="ADAL" clId="{E62DF85C-D0CF-43BD-A046-74FF2B32F17C}" dt="2022-05-09T17:58:19.059" v="877" actId="478"/>
          <ac:spMkLst>
            <pc:docMk/>
            <pc:sldMk cId="1341902779" sldId="312"/>
            <ac:spMk id="5" creationId="{2F76D0D9-2E54-6A55-AFDF-78E3E32AC5B5}"/>
          </ac:spMkLst>
        </pc:spChg>
        <pc:spChg chg="del">
          <ac:chgData name="Rob Luijten" userId="3656dec8-07ff-49b6-baa7-7de42837e1f6" providerId="ADAL" clId="{E62DF85C-D0CF-43BD-A046-74FF2B32F17C}" dt="2022-05-09T17:58:14.327" v="875" actId="478"/>
          <ac:spMkLst>
            <pc:docMk/>
            <pc:sldMk cId="1341902779" sldId="312"/>
            <ac:spMk id="12" creationId="{C51B540B-EDA8-B477-3F6D-D63D85C88606}"/>
          </ac:spMkLst>
        </pc:spChg>
        <pc:spChg chg="add del">
          <ac:chgData name="Rob Luijten" userId="3656dec8-07ff-49b6-baa7-7de42837e1f6" providerId="ADAL" clId="{E62DF85C-D0CF-43BD-A046-74FF2B32F17C}" dt="2022-05-09T18:02:17" v="900" actId="22"/>
          <ac:spMkLst>
            <pc:docMk/>
            <pc:sldMk cId="1341902779" sldId="312"/>
            <ac:spMk id="17" creationId="{C9A981E7-E7E6-EEBA-3895-8C00F6A9D549}"/>
          </ac:spMkLst>
        </pc:spChg>
        <pc:spChg chg="add mod">
          <ac:chgData name="Rob Luijten" userId="3656dec8-07ff-49b6-baa7-7de42837e1f6" providerId="ADAL" clId="{E62DF85C-D0CF-43BD-A046-74FF2B32F17C}" dt="2022-05-09T18:43:20.859" v="3775" actId="207"/>
          <ac:spMkLst>
            <pc:docMk/>
            <pc:sldMk cId="1341902779" sldId="312"/>
            <ac:spMk id="18" creationId="{97B97A0C-0A60-E295-45E1-AB78A3ABCB43}"/>
          </ac:spMkLst>
        </pc:spChg>
        <pc:picChg chg="add mod">
          <ac:chgData name="Rob Luijten" userId="3656dec8-07ff-49b6-baa7-7de42837e1f6" providerId="ADAL" clId="{E62DF85C-D0CF-43BD-A046-74FF2B32F17C}" dt="2022-05-09T17:58:25.750" v="880" actId="14100"/>
          <ac:picMkLst>
            <pc:docMk/>
            <pc:sldMk cId="1341902779" sldId="312"/>
            <ac:picMk id="7" creationId="{C4DEA67C-97B1-0DC2-F139-81C2F632DACA}"/>
          </ac:picMkLst>
        </pc:picChg>
        <pc:picChg chg="add mod">
          <ac:chgData name="Rob Luijten" userId="3656dec8-07ff-49b6-baa7-7de42837e1f6" providerId="ADAL" clId="{E62DF85C-D0CF-43BD-A046-74FF2B32F17C}" dt="2022-05-09T18:00:02.409" v="882" actId="1076"/>
          <ac:picMkLst>
            <pc:docMk/>
            <pc:sldMk cId="1341902779" sldId="312"/>
            <ac:picMk id="9" creationId="{05A6789E-639E-96E6-B101-9D833A1AC17F}"/>
          </ac:picMkLst>
        </pc:picChg>
        <pc:picChg chg="del">
          <ac:chgData name="Rob Luijten" userId="3656dec8-07ff-49b6-baa7-7de42837e1f6" providerId="ADAL" clId="{E62DF85C-D0CF-43BD-A046-74FF2B32F17C}" dt="2022-05-09T17:58:17.031" v="876" actId="478"/>
          <ac:picMkLst>
            <pc:docMk/>
            <pc:sldMk cId="1341902779" sldId="312"/>
            <ac:picMk id="11" creationId="{0EF02057-516D-39B6-D81A-DF31B3B02EDB}"/>
          </ac:picMkLst>
        </pc:picChg>
        <pc:picChg chg="add mod">
          <ac:chgData name="Rob Luijten" userId="3656dec8-07ff-49b6-baa7-7de42837e1f6" providerId="ADAL" clId="{E62DF85C-D0CF-43BD-A046-74FF2B32F17C}" dt="2022-05-09T18:01:28.785" v="896" actId="1076"/>
          <ac:picMkLst>
            <pc:docMk/>
            <pc:sldMk cId="1341902779" sldId="312"/>
            <ac:picMk id="13" creationId="{CC9B356C-FD02-DF03-2343-BB3E02D3C205}"/>
          </ac:picMkLst>
        </pc:picChg>
        <pc:picChg chg="add mod">
          <ac:chgData name="Rob Luijten" userId="3656dec8-07ff-49b6-baa7-7de42837e1f6" providerId="ADAL" clId="{E62DF85C-D0CF-43BD-A046-74FF2B32F17C}" dt="2022-05-09T18:01:40.018" v="897"/>
          <ac:picMkLst>
            <pc:docMk/>
            <pc:sldMk cId="1341902779" sldId="312"/>
            <ac:picMk id="14" creationId="{2D46CF2C-F257-46A2-DA4C-6C7DB05269AC}"/>
          </ac:picMkLst>
        </pc:picChg>
        <pc:picChg chg="add mod">
          <ac:chgData name="Rob Luijten" userId="3656dec8-07ff-49b6-baa7-7de42837e1f6" providerId="ADAL" clId="{E62DF85C-D0CF-43BD-A046-74FF2B32F17C}" dt="2022-05-09T18:01:52.440" v="898"/>
          <ac:picMkLst>
            <pc:docMk/>
            <pc:sldMk cId="1341902779" sldId="312"/>
            <ac:picMk id="15" creationId="{47B3C383-1B79-0816-FECA-2C6909617005}"/>
          </ac:picMkLst>
        </pc:picChg>
      </pc:sldChg>
      <pc:sldChg chg="addSp delSp modSp add mod modNotesTx">
        <pc:chgData name="Rob Luijten" userId="3656dec8-07ff-49b6-baa7-7de42837e1f6" providerId="ADAL" clId="{E62DF85C-D0CF-43BD-A046-74FF2B32F17C}" dt="2022-05-09T18:43:24.408" v="3776" actId="207"/>
        <pc:sldMkLst>
          <pc:docMk/>
          <pc:sldMk cId="2411349794" sldId="313"/>
        </pc:sldMkLst>
        <pc:spChg chg="mod">
          <ac:chgData name="Rob Luijten" userId="3656dec8-07ff-49b6-baa7-7de42837e1f6" providerId="ADAL" clId="{E62DF85C-D0CF-43BD-A046-74FF2B32F17C}" dt="2022-05-09T18:03:31.914" v="943" actId="20577"/>
          <ac:spMkLst>
            <pc:docMk/>
            <pc:sldMk cId="2411349794" sldId="313"/>
            <ac:spMk id="2" creationId="{35E2BA68-3F24-7E0F-73BC-AADDDF8FD972}"/>
          </ac:spMkLst>
        </pc:spChg>
        <pc:spChg chg="add mod">
          <ac:chgData name="Rob Luijten" userId="3656dec8-07ff-49b6-baa7-7de42837e1f6" providerId="ADAL" clId="{E62DF85C-D0CF-43BD-A046-74FF2B32F17C}" dt="2022-05-09T18:43:24.408" v="3776" actId="207"/>
          <ac:spMkLst>
            <pc:docMk/>
            <pc:sldMk cId="2411349794" sldId="313"/>
            <ac:spMk id="11" creationId="{E483E392-0A92-A6B6-EEBF-4D5C496AB129}"/>
          </ac:spMkLst>
        </pc:spChg>
        <pc:picChg chg="add mod ord">
          <ac:chgData name="Rob Luijten" userId="3656dec8-07ff-49b6-baa7-7de42837e1f6" providerId="ADAL" clId="{E62DF85C-D0CF-43BD-A046-74FF2B32F17C}" dt="2022-05-09T18:02:55.623" v="910" actId="1076"/>
          <ac:picMkLst>
            <pc:docMk/>
            <pc:sldMk cId="2411349794" sldId="313"/>
            <ac:picMk id="5" creationId="{FB28916A-AB26-1BD2-9B7B-4EF8C28178F7}"/>
          </ac:picMkLst>
        </pc:picChg>
        <pc:picChg chg="del">
          <ac:chgData name="Rob Luijten" userId="3656dec8-07ff-49b6-baa7-7de42837e1f6" providerId="ADAL" clId="{E62DF85C-D0CF-43BD-A046-74FF2B32F17C}" dt="2022-05-09T18:02:38.394" v="902" actId="478"/>
          <ac:picMkLst>
            <pc:docMk/>
            <pc:sldMk cId="2411349794" sldId="313"/>
            <ac:picMk id="7" creationId="{C4DEA67C-97B1-0DC2-F139-81C2F632DACA}"/>
          </ac:picMkLst>
        </pc:picChg>
        <pc:picChg chg="del">
          <ac:chgData name="Rob Luijten" userId="3656dec8-07ff-49b6-baa7-7de42837e1f6" providerId="ADAL" clId="{E62DF85C-D0CF-43BD-A046-74FF2B32F17C}" dt="2022-05-09T18:02:39.256" v="903" actId="478"/>
          <ac:picMkLst>
            <pc:docMk/>
            <pc:sldMk cId="2411349794" sldId="313"/>
            <ac:picMk id="9" creationId="{05A6789E-639E-96E6-B101-9D833A1AC17F}"/>
          </ac:picMkLst>
        </pc:picChg>
        <pc:picChg chg="del">
          <ac:chgData name="Rob Luijten" userId="3656dec8-07ff-49b6-baa7-7de42837e1f6" providerId="ADAL" clId="{E62DF85C-D0CF-43BD-A046-74FF2B32F17C}" dt="2022-05-09T18:02:40.657" v="904" actId="478"/>
          <ac:picMkLst>
            <pc:docMk/>
            <pc:sldMk cId="2411349794" sldId="313"/>
            <ac:picMk id="13" creationId="{CC9B356C-FD02-DF03-2343-BB3E02D3C205}"/>
          </ac:picMkLst>
        </pc:picChg>
        <pc:picChg chg="del">
          <ac:chgData name="Rob Luijten" userId="3656dec8-07ff-49b6-baa7-7de42837e1f6" providerId="ADAL" clId="{E62DF85C-D0CF-43BD-A046-74FF2B32F17C}" dt="2022-05-09T18:02:40.657" v="904" actId="478"/>
          <ac:picMkLst>
            <pc:docMk/>
            <pc:sldMk cId="2411349794" sldId="313"/>
            <ac:picMk id="14" creationId="{2D46CF2C-F257-46A2-DA4C-6C7DB05269AC}"/>
          </ac:picMkLst>
        </pc:picChg>
        <pc:picChg chg="del">
          <ac:chgData name="Rob Luijten" userId="3656dec8-07ff-49b6-baa7-7de42837e1f6" providerId="ADAL" clId="{E62DF85C-D0CF-43BD-A046-74FF2B32F17C}" dt="2022-05-09T18:02:40.657" v="904" actId="478"/>
          <ac:picMkLst>
            <pc:docMk/>
            <pc:sldMk cId="2411349794" sldId="313"/>
            <ac:picMk id="15" creationId="{47B3C383-1B79-0816-FECA-2C6909617005}"/>
          </ac:picMkLst>
        </pc:picChg>
      </pc:sldChg>
      <pc:sldChg chg="addSp delSp modSp add mod modNotesTx">
        <pc:chgData name="Rob Luijten" userId="3656dec8-07ff-49b6-baa7-7de42837e1f6" providerId="ADAL" clId="{E62DF85C-D0CF-43BD-A046-74FF2B32F17C}" dt="2022-05-09T18:43:27.885" v="3777" actId="207"/>
        <pc:sldMkLst>
          <pc:docMk/>
          <pc:sldMk cId="1557134967" sldId="314"/>
        </pc:sldMkLst>
        <pc:spChg chg="mod">
          <ac:chgData name="Rob Luijten" userId="3656dec8-07ff-49b6-baa7-7de42837e1f6" providerId="ADAL" clId="{E62DF85C-D0CF-43BD-A046-74FF2B32F17C}" dt="2022-05-09T18:07:25.335" v="1039" actId="20577"/>
          <ac:spMkLst>
            <pc:docMk/>
            <pc:sldMk cId="1557134967" sldId="314"/>
            <ac:spMk id="2" creationId="{35E2BA68-3F24-7E0F-73BC-AADDDF8FD972}"/>
          </ac:spMkLst>
        </pc:spChg>
        <pc:spChg chg="add del mod">
          <ac:chgData name="Rob Luijten" userId="3656dec8-07ff-49b6-baa7-7de42837e1f6" providerId="ADAL" clId="{E62DF85C-D0CF-43BD-A046-74FF2B32F17C}" dt="2022-05-09T18:07:24.946" v="1038" actId="478"/>
          <ac:spMkLst>
            <pc:docMk/>
            <pc:sldMk cId="1557134967" sldId="314"/>
            <ac:spMk id="8" creationId="{DD6A482D-8FEE-71A2-1CF7-77D09A78365D}"/>
          </ac:spMkLst>
        </pc:spChg>
        <pc:spChg chg="add del mod">
          <ac:chgData name="Rob Luijten" userId="3656dec8-07ff-49b6-baa7-7de42837e1f6" providerId="ADAL" clId="{E62DF85C-D0CF-43BD-A046-74FF2B32F17C}" dt="2022-05-09T18:43:27.885" v="3777" actId="207"/>
          <ac:spMkLst>
            <pc:docMk/>
            <pc:sldMk cId="1557134967" sldId="314"/>
            <ac:spMk id="11" creationId="{E483E392-0A92-A6B6-EEBF-4D5C496AB129}"/>
          </ac:spMkLst>
        </pc:spChg>
        <pc:picChg chg="del">
          <ac:chgData name="Rob Luijten" userId="3656dec8-07ff-49b6-baa7-7de42837e1f6" providerId="ADAL" clId="{E62DF85C-D0CF-43BD-A046-74FF2B32F17C}" dt="2022-05-09T18:05:39.691" v="1013" actId="478"/>
          <ac:picMkLst>
            <pc:docMk/>
            <pc:sldMk cId="1557134967" sldId="314"/>
            <ac:picMk id="5" creationId="{FB28916A-AB26-1BD2-9B7B-4EF8C28178F7}"/>
          </ac:picMkLst>
        </pc:picChg>
        <pc:picChg chg="add del mod">
          <ac:chgData name="Rob Luijten" userId="3656dec8-07ff-49b6-baa7-7de42837e1f6" providerId="ADAL" clId="{E62DF85C-D0CF-43BD-A046-74FF2B32F17C}" dt="2022-05-09T18:07:25.821" v="1040" actId="1076"/>
          <ac:picMkLst>
            <pc:docMk/>
            <pc:sldMk cId="1557134967" sldId="314"/>
            <ac:picMk id="6" creationId="{7A5A732D-2653-54C3-2309-907CE5868E9A}"/>
          </ac:picMkLst>
        </pc:picChg>
        <pc:picChg chg="add del mod ord">
          <ac:chgData name="Rob Luijten" userId="3656dec8-07ff-49b6-baa7-7de42837e1f6" providerId="ADAL" clId="{E62DF85C-D0CF-43BD-A046-74FF2B32F17C}" dt="2022-05-09T18:07:23.847" v="1035" actId="22"/>
          <ac:picMkLst>
            <pc:docMk/>
            <pc:sldMk cId="1557134967" sldId="314"/>
            <ac:picMk id="10" creationId="{A8170714-E1AF-D299-DDAB-359F35825F96}"/>
          </ac:picMkLst>
        </pc:picChg>
      </pc:sldChg>
      <pc:sldChg chg="add modNotesTx">
        <pc:chgData name="Rob Luijten" userId="3656dec8-07ff-49b6-baa7-7de42837e1f6" providerId="ADAL" clId="{E62DF85C-D0CF-43BD-A046-74FF2B32F17C}" dt="2022-05-09T18:08:04.189" v="1048" actId="20577"/>
        <pc:sldMkLst>
          <pc:docMk/>
          <pc:sldMk cId="3183798312" sldId="315"/>
        </pc:sldMkLst>
      </pc:sldChg>
      <pc:sldChg chg="modSp new del mod">
        <pc:chgData name="Rob Luijten" userId="3656dec8-07ff-49b6-baa7-7de42837e1f6" providerId="ADAL" clId="{E62DF85C-D0CF-43BD-A046-74FF2B32F17C}" dt="2022-05-09T18:15:11.853" v="1112" actId="47"/>
        <pc:sldMkLst>
          <pc:docMk/>
          <pc:sldMk cId="2883543299" sldId="316"/>
        </pc:sldMkLst>
        <pc:spChg chg="mod">
          <ac:chgData name="Rob Luijten" userId="3656dec8-07ff-49b6-baa7-7de42837e1f6" providerId="ADAL" clId="{E62DF85C-D0CF-43BD-A046-74FF2B32F17C}" dt="2022-05-09T18:15:06" v="1108"/>
          <ac:spMkLst>
            <pc:docMk/>
            <pc:sldMk cId="2883543299" sldId="316"/>
            <ac:spMk id="2" creationId="{E778F16E-46CE-0644-5965-59EEDF4F9A66}"/>
          </ac:spMkLst>
        </pc:spChg>
      </pc:sldChg>
      <pc:sldChg chg="addSp delSp modSp add mod">
        <pc:chgData name="Rob Luijten" userId="3656dec8-07ff-49b6-baa7-7de42837e1f6" providerId="ADAL" clId="{E62DF85C-D0CF-43BD-A046-74FF2B32F17C}" dt="2022-05-09T18:15:56.760" v="1202" actId="1035"/>
        <pc:sldMkLst>
          <pc:docMk/>
          <pc:sldMk cId="1775304980" sldId="317"/>
        </pc:sldMkLst>
        <pc:spChg chg="mod">
          <ac:chgData name="Rob Luijten" userId="3656dec8-07ff-49b6-baa7-7de42837e1f6" providerId="ADAL" clId="{E62DF85C-D0CF-43BD-A046-74FF2B32F17C}" dt="2022-05-09T18:15:19.384" v="1142" actId="20577"/>
          <ac:spMkLst>
            <pc:docMk/>
            <pc:sldMk cId="1775304980" sldId="317"/>
            <ac:spMk id="2" creationId="{35E2BA68-3F24-7E0F-73BC-AADDDF8FD972}"/>
          </ac:spMkLst>
        </pc:spChg>
        <pc:spChg chg="add mod">
          <ac:chgData name="Rob Luijten" userId="3656dec8-07ff-49b6-baa7-7de42837e1f6" providerId="ADAL" clId="{E62DF85C-D0CF-43BD-A046-74FF2B32F17C}" dt="2022-05-09T18:15:26.879" v="1144" actId="1076"/>
          <ac:spMkLst>
            <pc:docMk/>
            <pc:sldMk cId="1775304980" sldId="317"/>
            <ac:spMk id="5" creationId="{C3709ED5-046B-1CB0-02CB-88397B75EB70}"/>
          </ac:spMkLst>
        </pc:spChg>
        <pc:spChg chg="add mod">
          <ac:chgData name="Rob Luijten" userId="3656dec8-07ff-49b6-baa7-7de42837e1f6" providerId="ADAL" clId="{E62DF85C-D0CF-43BD-A046-74FF2B32F17C}" dt="2022-05-09T18:15:56.760" v="1202" actId="1035"/>
          <ac:spMkLst>
            <pc:docMk/>
            <pc:sldMk cId="1775304980" sldId="317"/>
            <ac:spMk id="6" creationId="{066ED646-4F85-6037-12B5-12DAC209D66E}"/>
          </ac:spMkLst>
        </pc:spChg>
        <pc:picChg chg="del">
          <ac:chgData name="Rob Luijten" userId="3656dec8-07ff-49b6-baa7-7de42837e1f6" providerId="ADAL" clId="{E62DF85C-D0CF-43BD-A046-74FF2B32F17C}" dt="2022-05-09T18:15:12.912" v="1113" actId="478"/>
          <ac:picMkLst>
            <pc:docMk/>
            <pc:sldMk cId="1775304980" sldId="317"/>
            <ac:picMk id="10" creationId="{A8170714-E1AF-D299-DDAB-359F35825F96}"/>
          </ac:picMkLst>
        </pc:picChg>
      </pc:sldChg>
      <pc:sldChg chg="add del">
        <pc:chgData name="Rob Luijten" userId="3656dec8-07ff-49b6-baa7-7de42837e1f6" providerId="ADAL" clId="{E62DF85C-D0CF-43BD-A046-74FF2B32F17C}" dt="2022-05-09T18:15:10.460" v="1111"/>
        <pc:sldMkLst>
          <pc:docMk/>
          <pc:sldMk cId="2243891553" sldId="318"/>
        </pc:sldMkLst>
      </pc:sldChg>
      <pc:sldChg chg="addSp delSp modSp add mod modAnim">
        <pc:chgData name="Rob Luijten" userId="3656dec8-07ff-49b6-baa7-7de42837e1f6" providerId="ADAL" clId="{E62DF85C-D0CF-43BD-A046-74FF2B32F17C}" dt="2022-05-09T18:21:30.073" v="2050"/>
        <pc:sldMkLst>
          <pc:docMk/>
          <pc:sldMk cId="3387033679" sldId="318"/>
        </pc:sldMkLst>
        <pc:spChg chg="mod">
          <ac:chgData name="Rob Luijten" userId="3656dec8-07ff-49b6-baa7-7de42837e1f6" providerId="ADAL" clId="{E62DF85C-D0CF-43BD-A046-74FF2B32F17C}" dt="2022-05-09T18:19:04.641" v="1853" actId="20577"/>
          <ac:spMkLst>
            <pc:docMk/>
            <pc:sldMk cId="3387033679" sldId="318"/>
            <ac:spMk id="2" creationId="{35E2BA68-3F24-7E0F-73BC-AADDDF8FD972}"/>
          </ac:spMkLst>
        </pc:spChg>
        <pc:spChg chg="add mod">
          <ac:chgData name="Rob Luijten" userId="3656dec8-07ff-49b6-baa7-7de42837e1f6" providerId="ADAL" clId="{E62DF85C-D0CF-43BD-A046-74FF2B32F17C}" dt="2022-05-09T18:21:09.130" v="2049" actId="403"/>
          <ac:spMkLst>
            <pc:docMk/>
            <pc:sldMk cId="3387033679" sldId="318"/>
            <ac:spMk id="3" creationId="{99E99D15-9AF9-2937-087C-2553093188C8}"/>
          </ac:spMkLst>
        </pc:spChg>
        <pc:spChg chg="mod">
          <ac:chgData name="Rob Luijten" userId="3656dec8-07ff-49b6-baa7-7de42837e1f6" providerId="ADAL" clId="{E62DF85C-D0CF-43BD-A046-74FF2B32F17C}" dt="2022-05-09T18:20:22.339" v="1983" actId="9"/>
          <ac:spMkLst>
            <pc:docMk/>
            <pc:sldMk cId="3387033679" sldId="318"/>
            <ac:spMk id="5" creationId="{C3709ED5-046B-1CB0-02CB-88397B75EB70}"/>
          </ac:spMkLst>
        </pc:spChg>
        <pc:spChg chg="del mod">
          <ac:chgData name="Rob Luijten" userId="3656dec8-07ff-49b6-baa7-7de42837e1f6" providerId="ADAL" clId="{E62DF85C-D0CF-43BD-A046-74FF2B32F17C}" dt="2022-05-09T18:16:35.969" v="1281" actId="478"/>
          <ac:spMkLst>
            <pc:docMk/>
            <pc:sldMk cId="3387033679" sldId="318"/>
            <ac:spMk id="6" creationId="{066ED646-4F85-6037-12B5-12DAC209D66E}"/>
          </ac:spMkLst>
        </pc:spChg>
      </pc:sldChg>
      <pc:sldChg chg="addSp delSp modSp add mod ord">
        <pc:chgData name="Rob Luijten" userId="3656dec8-07ff-49b6-baa7-7de42837e1f6" providerId="ADAL" clId="{E62DF85C-D0CF-43BD-A046-74FF2B32F17C}" dt="2022-05-09T18:43:40.549" v="3778" actId="1076"/>
        <pc:sldMkLst>
          <pc:docMk/>
          <pc:sldMk cId="1179809437" sldId="319"/>
        </pc:sldMkLst>
        <pc:spChg chg="mod">
          <ac:chgData name="Rob Luijten" userId="3656dec8-07ff-49b6-baa7-7de42837e1f6" providerId="ADAL" clId="{E62DF85C-D0CF-43BD-A046-74FF2B32F17C}" dt="2022-05-09T18:21:47.105" v="2059" actId="20577"/>
          <ac:spMkLst>
            <pc:docMk/>
            <pc:sldMk cId="1179809437" sldId="319"/>
            <ac:spMk id="2" creationId="{35E2BA68-3F24-7E0F-73BC-AADDDF8FD972}"/>
          </ac:spMkLst>
        </pc:spChg>
        <pc:spChg chg="mod">
          <ac:chgData name="Rob Luijten" userId="3656dec8-07ff-49b6-baa7-7de42837e1f6" providerId="ADAL" clId="{E62DF85C-D0CF-43BD-A046-74FF2B32F17C}" dt="2022-05-09T18:22:33.003" v="2237" actId="313"/>
          <ac:spMkLst>
            <pc:docMk/>
            <pc:sldMk cId="1179809437" sldId="319"/>
            <ac:spMk id="5" creationId="{C3709ED5-046B-1CB0-02CB-88397B75EB70}"/>
          </ac:spMkLst>
        </pc:spChg>
        <pc:spChg chg="del">
          <ac:chgData name="Rob Luijten" userId="3656dec8-07ff-49b6-baa7-7de42837e1f6" providerId="ADAL" clId="{E62DF85C-D0CF-43BD-A046-74FF2B32F17C}" dt="2022-05-09T18:22:09.495" v="2075" actId="478"/>
          <ac:spMkLst>
            <pc:docMk/>
            <pc:sldMk cId="1179809437" sldId="319"/>
            <ac:spMk id="6" creationId="{066ED646-4F85-6037-12B5-12DAC209D66E}"/>
          </ac:spMkLst>
        </pc:spChg>
        <pc:spChg chg="add mod">
          <ac:chgData name="Rob Luijten" userId="3656dec8-07ff-49b6-baa7-7de42837e1f6" providerId="ADAL" clId="{E62DF85C-D0CF-43BD-A046-74FF2B32F17C}" dt="2022-05-09T18:43:40.549" v="3778" actId="1076"/>
          <ac:spMkLst>
            <pc:docMk/>
            <pc:sldMk cId="1179809437" sldId="319"/>
            <ac:spMk id="7" creationId="{DEE7353C-7D87-534E-DE62-DC96ECDDB4C5}"/>
          </ac:spMkLst>
        </pc:spChg>
        <pc:picChg chg="add del mod">
          <ac:chgData name="Rob Luijten" userId="3656dec8-07ff-49b6-baa7-7de42837e1f6" providerId="ADAL" clId="{E62DF85C-D0CF-43BD-A046-74FF2B32F17C}" dt="2022-05-09T18:38:41.914" v="3762"/>
          <ac:picMkLst>
            <pc:docMk/>
            <pc:sldMk cId="1179809437" sldId="319"/>
            <ac:picMk id="8" creationId="{06F3B47D-A7FB-3242-94B1-7CC37EE01766}"/>
          </ac:picMkLst>
        </pc:picChg>
        <pc:picChg chg="add mod">
          <ac:chgData name="Rob Luijten" userId="3656dec8-07ff-49b6-baa7-7de42837e1f6" providerId="ADAL" clId="{E62DF85C-D0CF-43BD-A046-74FF2B32F17C}" dt="2022-05-09T18:39:08.649" v="3770" actId="1076"/>
          <ac:picMkLst>
            <pc:docMk/>
            <pc:sldMk cId="1179809437" sldId="319"/>
            <ac:picMk id="9" creationId="{3513B637-F4C6-EBAF-4962-05E1851EE0BB}"/>
          </ac:picMkLst>
        </pc:picChg>
      </pc:sldChg>
      <pc:sldChg chg="addSp delSp modSp add mod">
        <pc:chgData name="Rob Luijten" userId="3656dec8-07ff-49b6-baa7-7de42837e1f6" providerId="ADAL" clId="{E62DF85C-D0CF-43BD-A046-74FF2B32F17C}" dt="2022-05-09T18:38:48.262" v="3765" actId="14100"/>
        <pc:sldMkLst>
          <pc:docMk/>
          <pc:sldMk cId="393778402" sldId="320"/>
        </pc:sldMkLst>
        <pc:spChg chg="mod">
          <ac:chgData name="Rob Luijten" userId="3656dec8-07ff-49b6-baa7-7de42837e1f6" providerId="ADAL" clId="{E62DF85C-D0CF-43BD-A046-74FF2B32F17C}" dt="2022-05-09T18:22:56.988" v="2263" actId="1076"/>
          <ac:spMkLst>
            <pc:docMk/>
            <pc:sldMk cId="393778402" sldId="320"/>
            <ac:spMk id="2" creationId="{35E2BA68-3F24-7E0F-73BC-AADDDF8FD972}"/>
          </ac:spMkLst>
        </pc:spChg>
        <pc:spChg chg="mod">
          <ac:chgData name="Rob Luijten" userId="3656dec8-07ff-49b6-baa7-7de42837e1f6" providerId="ADAL" clId="{E62DF85C-D0CF-43BD-A046-74FF2B32F17C}" dt="2022-05-09T18:23:24.824" v="2466" actId="20577"/>
          <ac:spMkLst>
            <pc:docMk/>
            <pc:sldMk cId="393778402" sldId="320"/>
            <ac:spMk id="5" creationId="{C3709ED5-046B-1CB0-02CB-88397B75EB70}"/>
          </ac:spMkLst>
        </pc:spChg>
        <pc:spChg chg="del">
          <ac:chgData name="Rob Luijten" userId="3656dec8-07ff-49b6-baa7-7de42837e1f6" providerId="ADAL" clId="{E62DF85C-D0CF-43BD-A046-74FF2B32F17C}" dt="2022-05-09T18:22:54.756" v="2262" actId="478"/>
          <ac:spMkLst>
            <pc:docMk/>
            <pc:sldMk cId="393778402" sldId="320"/>
            <ac:spMk id="7" creationId="{DEE7353C-7D87-534E-DE62-DC96ECDDB4C5}"/>
          </ac:spMkLst>
        </pc:spChg>
        <pc:spChg chg="add mod">
          <ac:chgData name="Rob Luijten" userId="3656dec8-07ff-49b6-baa7-7de42837e1f6" providerId="ADAL" clId="{E62DF85C-D0CF-43BD-A046-74FF2B32F17C}" dt="2022-05-09T18:35:56.866" v="3748" actId="1035"/>
          <ac:spMkLst>
            <pc:docMk/>
            <pc:sldMk cId="393778402" sldId="320"/>
            <ac:spMk id="9" creationId="{5F5A5F80-648B-6E42-C7FC-A00B4BCF2803}"/>
          </ac:spMkLst>
        </pc:spChg>
        <pc:spChg chg="add mod">
          <ac:chgData name="Rob Luijten" userId="3656dec8-07ff-49b6-baa7-7de42837e1f6" providerId="ADAL" clId="{E62DF85C-D0CF-43BD-A046-74FF2B32F17C}" dt="2022-05-09T18:35:51.536" v="3742" actId="1036"/>
          <ac:spMkLst>
            <pc:docMk/>
            <pc:sldMk cId="393778402" sldId="320"/>
            <ac:spMk id="10" creationId="{5A61C69D-D97E-9442-D7C6-489E332ECFCE}"/>
          </ac:spMkLst>
        </pc:spChg>
        <pc:spChg chg="add mod">
          <ac:chgData name="Rob Luijten" userId="3656dec8-07ff-49b6-baa7-7de42837e1f6" providerId="ADAL" clId="{E62DF85C-D0CF-43BD-A046-74FF2B32F17C}" dt="2022-05-09T18:34:44.572" v="3675" actId="20577"/>
          <ac:spMkLst>
            <pc:docMk/>
            <pc:sldMk cId="393778402" sldId="320"/>
            <ac:spMk id="11" creationId="{E82789FD-0E10-500F-CDED-5124F48F4A3E}"/>
          </ac:spMkLst>
        </pc:spChg>
        <pc:picChg chg="add mod">
          <ac:chgData name="Rob Luijten" userId="3656dec8-07ff-49b6-baa7-7de42837e1f6" providerId="ADAL" clId="{E62DF85C-D0CF-43BD-A046-74FF2B32F17C}" dt="2022-05-09T18:33:10.228" v="3564" actId="1076"/>
          <ac:picMkLst>
            <pc:docMk/>
            <pc:sldMk cId="393778402" sldId="320"/>
            <ac:picMk id="6" creationId="{40815B7B-D268-737B-FF47-57001E58CA0A}"/>
          </ac:picMkLst>
        </pc:picChg>
        <pc:picChg chg="add mod">
          <ac:chgData name="Rob Luijten" userId="3656dec8-07ff-49b6-baa7-7de42837e1f6" providerId="ADAL" clId="{E62DF85C-D0CF-43BD-A046-74FF2B32F17C}" dt="2022-05-09T18:33:14.313" v="3566" actId="1076"/>
          <ac:picMkLst>
            <pc:docMk/>
            <pc:sldMk cId="393778402" sldId="320"/>
            <ac:picMk id="8" creationId="{C4806B5C-6532-6A39-0C55-477033EE0B07}"/>
          </ac:picMkLst>
        </pc:picChg>
        <pc:picChg chg="add mod">
          <ac:chgData name="Rob Luijten" userId="3656dec8-07ff-49b6-baa7-7de42837e1f6" providerId="ADAL" clId="{E62DF85C-D0CF-43BD-A046-74FF2B32F17C}" dt="2022-05-09T18:38:48.262" v="3765" actId="14100"/>
          <ac:picMkLst>
            <pc:docMk/>
            <pc:sldMk cId="393778402" sldId="320"/>
            <ac:picMk id="12" creationId="{2E3FCDB6-FC72-DE8E-DC07-297BA99BD38D}"/>
          </ac:picMkLst>
        </pc:picChg>
      </pc:sldChg>
      <pc:sldChg chg="addSp delSp modSp add mod">
        <pc:chgData name="Rob Luijten" userId="3656dec8-07ff-49b6-baa7-7de42837e1f6" providerId="ADAL" clId="{E62DF85C-D0CF-43BD-A046-74FF2B32F17C}" dt="2022-05-09T18:38:34.419" v="3760" actId="1076"/>
        <pc:sldMkLst>
          <pc:docMk/>
          <pc:sldMk cId="4022328310" sldId="321"/>
        </pc:sldMkLst>
        <pc:spChg chg="mod">
          <ac:chgData name="Rob Luijten" userId="3656dec8-07ff-49b6-baa7-7de42837e1f6" providerId="ADAL" clId="{E62DF85C-D0CF-43BD-A046-74FF2B32F17C}" dt="2022-05-09T18:23:32.146" v="2477" actId="20577"/>
          <ac:spMkLst>
            <pc:docMk/>
            <pc:sldMk cId="4022328310" sldId="321"/>
            <ac:spMk id="2" creationId="{35E2BA68-3F24-7E0F-73BC-AADDDF8FD972}"/>
          </ac:spMkLst>
        </pc:spChg>
        <pc:spChg chg="mod">
          <ac:chgData name="Rob Luijten" userId="3656dec8-07ff-49b6-baa7-7de42837e1f6" providerId="ADAL" clId="{E62DF85C-D0CF-43BD-A046-74FF2B32F17C}" dt="2022-05-09T18:24:01.648" v="2717" actId="20577"/>
          <ac:spMkLst>
            <pc:docMk/>
            <pc:sldMk cId="4022328310" sldId="321"/>
            <ac:spMk id="5" creationId="{C3709ED5-046B-1CB0-02CB-88397B75EB70}"/>
          </ac:spMkLst>
        </pc:spChg>
        <pc:spChg chg="add del">
          <ac:chgData name="Rob Luijten" userId="3656dec8-07ff-49b6-baa7-7de42837e1f6" providerId="ADAL" clId="{E62DF85C-D0CF-43BD-A046-74FF2B32F17C}" dt="2022-05-09T18:32:56.766" v="3559" actId="22"/>
          <ac:spMkLst>
            <pc:docMk/>
            <pc:sldMk cId="4022328310" sldId="321"/>
            <ac:spMk id="9" creationId="{59A3134A-6DFC-B652-9D5F-97103C3EDE8F}"/>
          </ac:spMkLst>
        </pc:spChg>
        <pc:spChg chg="add mod">
          <ac:chgData name="Rob Luijten" userId="3656dec8-07ff-49b6-baa7-7de42837e1f6" providerId="ADAL" clId="{E62DF85C-D0CF-43BD-A046-74FF2B32F17C}" dt="2022-05-09T18:35:43.867" v="3732" actId="1076"/>
          <ac:spMkLst>
            <pc:docMk/>
            <pc:sldMk cId="4022328310" sldId="321"/>
            <ac:spMk id="10" creationId="{D136C82A-855D-E4B9-CF40-677236C5EB86}"/>
          </ac:spMkLst>
        </pc:spChg>
        <pc:spChg chg="add mod">
          <ac:chgData name="Rob Luijten" userId="3656dec8-07ff-49b6-baa7-7de42837e1f6" providerId="ADAL" clId="{E62DF85C-D0CF-43BD-A046-74FF2B32F17C}" dt="2022-05-09T18:35:35.378" v="3730" actId="1036"/>
          <ac:spMkLst>
            <pc:docMk/>
            <pc:sldMk cId="4022328310" sldId="321"/>
            <ac:spMk id="11" creationId="{3481ADBB-25C9-2204-DD51-3DCC3F587DC4}"/>
          </ac:spMkLst>
        </pc:spChg>
        <pc:spChg chg="add mod">
          <ac:chgData name="Rob Luijten" userId="3656dec8-07ff-49b6-baa7-7de42837e1f6" providerId="ADAL" clId="{E62DF85C-D0CF-43BD-A046-74FF2B32F17C}" dt="2022-05-09T18:35:39.346" v="3731" actId="1076"/>
          <ac:spMkLst>
            <pc:docMk/>
            <pc:sldMk cId="4022328310" sldId="321"/>
            <ac:spMk id="12" creationId="{BA5698B9-D192-AF94-5DFB-3F905C3B0E40}"/>
          </ac:spMkLst>
        </pc:spChg>
        <pc:picChg chg="add mod">
          <ac:chgData name="Rob Luijten" userId="3656dec8-07ff-49b6-baa7-7de42837e1f6" providerId="ADAL" clId="{E62DF85C-D0CF-43BD-A046-74FF2B32F17C}" dt="2022-05-09T18:33:06.443" v="3563" actId="1076"/>
          <ac:picMkLst>
            <pc:docMk/>
            <pc:sldMk cId="4022328310" sldId="321"/>
            <ac:picMk id="6" creationId="{E108A6B9-EBD6-DAC2-EE04-3F9E790D0F56}"/>
          </ac:picMkLst>
        </pc:picChg>
        <pc:picChg chg="add del mod">
          <ac:chgData name="Rob Luijten" userId="3656dec8-07ff-49b6-baa7-7de42837e1f6" providerId="ADAL" clId="{E62DF85C-D0CF-43BD-A046-74FF2B32F17C}" dt="2022-05-09T18:31:45.988" v="3555" actId="21"/>
          <ac:picMkLst>
            <pc:docMk/>
            <pc:sldMk cId="4022328310" sldId="321"/>
            <ac:picMk id="7" creationId="{3CAFE5DB-C6BB-9376-28B1-507C9189FD3B}"/>
          </ac:picMkLst>
        </pc:picChg>
        <pc:picChg chg="add del mod">
          <ac:chgData name="Rob Luijten" userId="3656dec8-07ff-49b6-baa7-7de42837e1f6" providerId="ADAL" clId="{E62DF85C-D0CF-43BD-A046-74FF2B32F17C}" dt="2022-05-09T18:33:04.907" v="3562" actId="1076"/>
          <ac:picMkLst>
            <pc:docMk/>
            <pc:sldMk cId="4022328310" sldId="321"/>
            <ac:picMk id="8" creationId="{D4DE2CA0-6976-5015-6C1F-634D6F0AE1AE}"/>
          </ac:picMkLst>
        </pc:picChg>
        <pc:picChg chg="add mod">
          <ac:chgData name="Rob Luijten" userId="3656dec8-07ff-49b6-baa7-7de42837e1f6" providerId="ADAL" clId="{E62DF85C-D0CF-43BD-A046-74FF2B32F17C}" dt="2022-05-09T18:38:34.419" v="3760" actId="1076"/>
          <ac:picMkLst>
            <pc:docMk/>
            <pc:sldMk cId="4022328310" sldId="321"/>
            <ac:picMk id="13" creationId="{030D1153-23B1-F9C3-32E9-314E7C7BA8AD}"/>
          </ac:picMkLst>
        </pc:picChg>
      </pc:sldChg>
      <pc:sldChg chg="modSp add mod modNotesTx">
        <pc:chgData name="Rob Luijten" userId="3656dec8-07ff-49b6-baa7-7de42837e1f6" providerId="ADAL" clId="{E62DF85C-D0CF-43BD-A046-74FF2B32F17C}" dt="2022-05-09T18:29:16.537" v="3200" actId="20577"/>
        <pc:sldMkLst>
          <pc:docMk/>
          <pc:sldMk cId="2465515444" sldId="322"/>
        </pc:sldMkLst>
        <pc:spChg chg="mod">
          <ac:chgData name="Rob Luijten" userId="3656dec8-07ff-49b6-baa7-7de42837e1f6" providerId="ADAL" clId="{E62DF85C-D0CF-43BD-A046-74FF2B32F17C}" dt="2022-05-09T18:24:15.810" v="2752" actId="20577"/>
          <ac:spMkLst>
            <pc:docMk/>
            <pc:sldMk cId="2465515444" sldId="322"/>
            <ac:spMk id="2" creationId="{35E2BA68-3F24-7E0F-73BC-AADDDF8FD972}"/>
          </ac:spMkLst>
        </pc:spChg>
        <pc:spChg chg="mod">
          <ac:chgData name="Rob Luijten" userId="3656dec8-07ff-49b6-baa7-7de42837e1f6" providerId="ADAL" clId="{E62DF85C-D0CF-43BD-A046-74FF2B32F17C}" dt="2022-05-09T18:29:16.537" v="3200" actId="20577"/>
          <ac:spMkLst>
            <pc:docMk/>
            <pc:sldMk cId="2465515444" sldId="322"/>
            <ac:spMk id="5" creationId="{C3709ED5-046B-1CB0-02CB-88397B75EB70}"/>
          </ac:spMkLst>
        </pc:spChg>
      </pc:sldChg>
      <pc:sldChg chg="addSp delSp modSp add mod modAnim">
        <pc:chgData name="Rob Luijten" userId="3656dec8-07ff-49b6-baa7-7de42837e1f6" providerId="ADAL" clId="{E62DF85C-D0CF-43BD-A046-74FF2B32F17C}" dt="2022-05-09T18:30:05.356" v="3240" actId="20577"/>
        <pc:sldMkLst>
          <pc:docMk/>
          <pc:sldMk cId="2107240282" sldId="323"/>
        </pc:sldMkLst>
        <pc:spChg chg="mod">
          <ac:chgData name="Rob Luijten" userId="3656dec8-07ff-49b6-baa7-7de42837e1f6" providerId="ADAL" clId="{E62DF85C-D0CF-43BD-A046-74FF2B32F17C}" dt="2022-05-09T18:30:05.356" v="3240" actId="20577"/>
          <ac:spMkLst>
            <pc:docMk/>
            <pc:sldMk cId="2107240282" sldId="323"/>
            <ac:spMk id="2" creationId="{35E2BA68-3F24-7E0F-73BC-AADDDF8FD972}"/>
          </ac:spMkLst>
        </pc:spChg>
        <pc:spChg chg="mod">
          <ac:chgData name="Rob Luijten" userId="3656dec8-07ff-49b6-baa7-7de42837e1f6" providerId="ADAL" clId="{E62DF85C-D0CF-43BD-A046-74FF2B32F17C}" dt="2022-05-09T18:25:46.065" v="3180" actId="20577"/>
          <ac:spMkLst>
            <pc:docMk/>
            <pc:sldMk cId="2107240282" sldId="323"/>
            <ac:spMk id="5" creationId="{C3709ED5-046B-1CB0-02CB-88397B75EB70}"/>
          </ac:spMkLst>
        </pc:spChg>
        <pc:picChg chg="add del mod">
          <ac:chgData name="Rob Luijten" userId="3656dec8-07ff-49b6-baa7-7de42837e1f6" providerId="ADAL" clId="{E62DF85C-D0CF-43BD-A046-74FF2B32F17C}" dt="2022-05-09T18:26:59.545" v="3184" actId="478"/>
          <ac:picMkLst>
            <pc:docMk/>
            <pc:sldMk cId="2107240282" sldId="323"/>
            <ac:picMk id="6" creationId="{58B5CFD2-B0FC-C2D5-B5E8-FEE25CB0603C}"/>
          </ac:picMkLst>
        </pc:picChg>
        <pc:picChg chg="add del mod">
          <ac:chgData name="Rob Luijten" userId="3656dec8-07ff-49b6-baa7-7de42837e1f6" providerId="ADAL" clId="{E62DF85C-D0CF-43BD-A046-74FF2B32F17C}" dt="2022-05-09T18:28:06.459" v="3191" actId="21"/>
          <ac:picMkLst>
            <pc:docMk/>
            <pc:sldMk cId="2107240282" sldId="323"/>
            <ac:picMk id="7" creationId="{9A76BE25-04C5-26AF-78DE-2A94FAAEB794}"/>
          </ac:picMkLst>
        </pc:picChg>
        <pc:picChg chg="add del">
          <ac:chgData name="Rob Luijten" userId="3656dec8-07ff-49b6-baa7-7de42837e1f6" providerId="ADAL" clId="{E62DF85C-D0CF-43BD-A046-74FF2B32F17C}" dt="2022-05-09T18:28:31.977" v="3193" actId="21"/>
          <ac:picMkLst>
            <pc:docMk/>
            <pc:sldMk cId="2107240282" sldId="323"/>
            <ac:picMk id="9" creationId="{99087532-647F-D9F8-C689-613C28A053BF}"/>
          </ac:picMkLst>
        </pc:picChg>
        <pc:picChg chg="add mod">
          <ac:chgData name="Rob Luijten" userId="3656dec8-07ff-49b6-baa7-7de42837e1f6" providerId="ADAL" clId="{E62DF85C-D0CF-43BD-A046-74FF2B32F17C}" dt="2022-05-09T18:28:59.499" v="3198" actId="1076"/>
          <ac:picMkLst>
            <pc:docMk/>
            <pc:sldMk cId="2107240282" sldId="323"/>
            <ac:picMk id="11" creationId="{F95E6034-F516-237A-55E0-76582B48B6BB}"/>
          </ac:picMkLst>
        </pc:picChg>
      </pc:sldChg>
      <pc:sldChg chg="addSp delSp modSp add mod delAnim">
        <pc:chgData name="Rob Luijten" userId="3656dec8-07ff-49b6-baa7-7de42837e1f6" providerId="ADAL" clId="{E62DF85C-D0CF-43BD-A046-74FF2B32F17C}" dt="2022-05-09T18:37:58.917" v="3758"/>
        <pc:sldMkLst>
          <pc:docMk/>
          <pc:sldMk cId="3105128666" sldId="324"/>
        </pc:sldMkLst>
        <pc:spChg chg="mod">
          <ac:chgData name="Rob Luijten" userId="3656dec8-07ff-49b6-baa7-7de42837e1f6" providerId="ADAL" clId="{E62DF85C-D0CF-43BD-A046-74FF2B32F17C}" dt="2022-05-09T18:30:18.084" v="3271" actId="20577"/>
          <ac:spMkLst>
            <pc:docMk/>
            <pc:sldMk cId="3105128666" sldId="324"/>
            <ac:spMk id="2" creationId="{35E2BA68-3F24-7E0F-73BC-AADDDF8FD972}"/>
          </ac:spMkLst>
        </pc:spChg>
        <pc:spChg chg="mod">
          <ac:chgData name="Rob Luijten" userId="3656dec8-07ff-49b6-baa7-7de42837e1f6" providerId="ADAL" clId="{E62DF85C-D0CF-43BD-A046-74FF2B32F17C}" dt="2022-05-09T18:31:00.889" v="3550" actId="20577"/>
          <ac:spMkLst>
            <pc:docMk/>
            <pc:sldMk cId="3105128666" sldId="324"/>
            <ac:spMk id="5" creationId="{C3709ED5-046B-1CB0-02CB-88397B75EB70}"/>
          </ac:spMkLst>
        </pc:spChg>
        <pc:picChg chg="del">
          <ac:chgData name="Rob Luijten" userId="3656dec8-07ff-49b6-baa7-7de42837e1f6" providerId="ADAL" clId="{E62DF85C-D0CF-43BD-A046-74FF2B32F17C}" dt="2022-05-09T18:29:35.747" v="3202" actId="478"/>
          <ac:picMkLst>
            <pc:docMk/>
            <pc:sldMk cId="3105128666" sldId="324"/>
            <ac:picMk id="11" creationId="{F95E6034-F516-237A-55E0-76582B48B6BB}"/>
          </ac:picMkLst>
        </pc:picChg>
        <pc:picChg chg="add mod">
          <ac:chgData name="Rob Luijten" userId="3656dec8-07ff-49b6-baa7-7de42837e1f6" providerId="ADAL" clId="{E62DF85C-D0CF-43BD-A046-74FF2B32F17C}" dt="2022-05-09T18:37:58.917" v="3758"/>
          <ac:picMkLst>
            <pc:docMk/>
            <pc:sldMk cId="3105128666" sldId="324"/>
            <ac:picMk id="1026" creationId="{D26D3861-0CC9-734D-F85B-C9D68F8D6CAB}"/>
          </ac:picMkLst>
        </pc:picChg>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09/06/2022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290128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241297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304490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189057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254888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99590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MER brengt gevolgen van een besluit/project in beeld voordat het besluit genomen wordt. </a:t>
            </a:r>
            <a:br>
              <a:rPr lang="nl-NL"/>
            </a:br>
            <a:r>
              <a:rPr lang="nl-NL"/>
              <a:t>Dan kunnen eventuele gevolgen meegenomen worden in het besluit bij project volstrekking/afname. </a:t>
            </a:r>
            <a:br>
              <a:rPr lang="nl-NL"/>
            </a:br>
            <a:br>
              <a:rPr lang="nl-NL"/>
            </a:br>
            <a:r>
              <a:rPr lang="nl-NL"/>
              <a:t>Hoe de MER vormgegeven moet worden, en wat erin staat </a:t>
            </a:r>
            <a:r>
              <a:rPr lang="nl-NL" err="1"/>
              <a:t>staat</a:t>
            </a:r>
            <a:r>
              <a:rPr lang="nl-NL"/>
              <a:t> in de Wet Milieubeheer en in de uitvoeringswet AMVB (algemene maatregel van bestuur)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49754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 is milieuschade minimaliseren</a:t>
            </a:r>
          </a:p>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40671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 is milieuschade minimaliseren</a:t>
            </a:r>
          </a:p>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9946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Eindhoven airport wilt graag uitbreiden, zijn meerdere scenario’s al besproken maar veel ook afgeketst/geweigerd i.v.m. de natuur en omwonenden, maar in een dergelijk plan moet ook een uitvoeringsplan/doel beschrijving staan.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92565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120655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281354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2445267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9-6-2022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9-6-2022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9-6-2022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9-6-2022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9-6-2022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9-6-2022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9-6-2022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9-6-2022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9-6-2022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9-6-2022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9-6-2022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9-6-2022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9-6-2022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9-6-2022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nfomil.nl/onderwerpen/integrale/mer/procedurehandleiding/procedurele/procedurestappen-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planviewer.nl/imro/files/NL.IMRO.0957.BP00000260-ON01/b_NL.IMRO.0957.BP00000260-ON01_tb7.pdf"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338" y="-1069335"/>
            <a:ext cx="10972800" cy="1828800"/>
          </a:xfrm>
        </p:spPr>
        <p:txBody>
          <a:bodyPr/>
          <a:lstStyle/>
          <a:p>
            <a:r>
              <a:rPr lang="nl-NL" sz="4000">
                <a:solidFill>
                  <a:srgbClr val="000644"/>
                </a:solidFill>
                <a:effectLst/>
              </a:rPr>
              <a:t>Het MER onderzoek</a:t>
            </a:r>
          </a:p>
        </p:txBody>
      </p:sp>
      <p:sp>
        <p:nvSpPr>
          <p:cNvPr id="3" name="Ondertitel 2"/>
          <p:cNvSpPr>
            <a:spLocks noGrp="1"/>
          </p:cNvSpPr>
          <p:nvPr>
            <p:ph type="subTitle" idx="1"/>
          </p:nvPr>
        </p:nvSpPr>
        <p:spPr>
          <a:xfrm rot="5400000">
            <a:off x="2334138" y="697920"/>
            <a:ext cx="7089539" cy="1752600"/>
          </a:xfrm>
        </p:spPr>
        <p:txBody>
          <a:bodyPr/>
          <a:lstStyle/>
          <a:p>
            <a:r>
              <a:rPr lang="nl-NL" sz="2000">
                <a:solidFill>
                  <a:schemeClr val="bg2">
                    <a:lumMod val="85000"/>
                  </a:schemeClr>
                </a:solidFill>
              </a:rPr>
              <a:t>Milieu effect rapportage </a:t>
            </a:r>
          </a:p>
        </p:txBody>
      </p:sp>
      <p:pic>
        <p:nvPicPr>
          <p:cNvPr id="3074" name="Picture 2" descr="Similar bureaucracy Matrioska | Cartoon Movement">
            <a:extLst>
              <a:ext uri="{FF2B5EF4-FFF2-40B4-BE49-F238E27FC236}">
                <a16:creationId xmlns:a16="http://schemas.microsoft.com/office/drawing/2014/main" id="{92B6DD48-4640-D57B-4745-7D5523F428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8862" y="101404"/>
            <a:ext cx="9507416" cy="665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a:t>D. Huidige situatie &amp; autonome ontwikkeling: een beschrijving van de bestaande toestand van het milieu en van de te verwachten ontwikkeling van dat milieu, indien je niets zou doen. </a:t>
            </a:r>
          </a:p>
        </p:txBody>
      </p:sp>
      <p:sp>
        <p:nvSpPr>
          <p:cNvPr id="4" name="Tekstvak 3">
            <a:extLst>
              <a:ext uri="{FF2B5EF4-FFF2-40B4-BE49-F238E27FC236}">
                <a16:creationId xmlns:a16="http://schemas.microsoft.com/office/drawing/2014/main" id="{44E05E45-C15A-C9A9-B957-E1D34DD30414}"/>
              </a:ext>
            </a:extLst>
          </p:cNvPr>
          <p:cNvSpPr txBox="1"/>
          <p:nvPr/>
        </p:nvSpPr>
        <p:spPr>
          <a:xfrm>
            <a:off x="371476" y="4583162"/>
            <a:ext cx="11075773" cy="1477328"/>
          </a:xfrm>
          <a:prstGeom prst="rect">
            <a:avLst/>
          </a:prstGeom>
          <a:noFill/>
        </p:spPr>
        <p:txBody>
          <a:bodyPr wrap="square">
            <a:spAutoFit/>
          </a:bodyPr>
          <a:lstStyle/>
          <a:p>
            <a:pPr marL="45720" indent="0">
              <a:buNone/>
            </a:pPr>
            <a:r>
              <a:rPr lang="nl-NL" b="1" i="0">
                <a:solidFill>
                  <a:srgbClr val="000644"/>
                </a:solidFill>
                <a:effectLst/>
              </a:rPr>
              <a:t>Autonome ontwikkeling</a:t>
            </a:r>
            <a:br>
              <a:rPr lang="nl-NL">
                <a:solidFill>
                  <a:srgbClr val="000644"/>
                </a:solidFill>
              </a:rPr>
            </a:br>
            <a:r>
              <a:rPr lang="nl-NL" b="0" i="0">
                <a:solidFill>
                  <a:srgbClr val="000644"/>
                </a:solidFill>
                <a:effectLst/>
              </a:rPr>
              <a:t>alle natuurlijke en kunstmatige toekomstige ontwikkelingen en activiteiten die men redelijkerwijs kan verwachten zonder de voorgenomen activiteit; het betreft alleen díe ontwikkelingen die redelijkerwijs kunnen worden voorzien</a:t>
            </a:r>
            <a:br>
              <a:rPr lang="nl-NL" b="0" i="0">
                <a:solidFill>
                  <a:srgbClr val="000644"/>
                </a:solidFill>
                <a:effectLst/>
              </a:rPr>
            </a:br>
            <a:r>
              <a:rPr lang="nl-NL" b="0" i="0">
                <a:solidFill>
                  <a:srgbClr val="000644"/>
                </a:solidFill>
                <a:effectLst/>
              </a:rPr>
              <a:t> 									 	- Dikke van Dale</a:t>
            </a:r>
            <a:endParaRPr lang="nl-NL">
              <a:solidFill>
                <a:srgbClr val="000644"/>
              </a:solidFill>
            </a:endParaRPr>
          </a:p>
        </p:txBody>
      </p:sp>
      <p:sp>
        <p:nvSpPr>
          <p:cNvPr id="5" name="Tekstvak 4">
            <a:extLst>
              <a:ext uri="{FF2B5EF4-FFF2-40B4-BE49-F238E27FC236}">
                <a16:creationId xmlns:a16="http://schemas.microsoft.com/office/drawing/2014/main" id="{6E8CC5D9-7E8E-B6F5-1C7F-07ED512E30B5}"/>
              </a:ext>
            </a:extLst>
          </p:cNvPr>
          <p:cNvSpPr txBox="1"/>
          <p:nvPr/>
        </p:nvSpPr>
        <p:spPr>
          <a:xfrm>
            <a:off x="359753" y="5661253"/>
            <a:ext cx="9042155" cy="923330"/>
          </a:xfrm>
          <a:prstGeom prst="rect">
            <a:avLst/>
          </a:prstGeom>
          <a:noFill/>
        </p:spPr>
        <p:txBody>
          <a:bodyPr wrap="square">
            <a:spAutoFit/>
          </a:bodyPr>
          <a:lstStyle/>
          <a:p>
            <a:pPr marL="45720" indent="0">
              <a:buNone/>
            </a:pPr>
            <a:r>
              <a:rPr lang="nl-NL" b="0" i="0">
                <a:solidFill>
                  <a:srgbClr val="FF0000"/>
                </a:solidFill>
                <a:effectLst/>
                <a:latin typeface="arial" panose="020B0604020202020204" pitchFamily="34" charset="0"/>
              </a:rPr>
              <a:t>onafhankelijk, vrij, zelfstandig. als </a:t>
            </a:r>
            <a:r>
              <a:rPr lang="nl-NL" b="1" i="0">
                <a:solidFill>
                  <a:srgbClr val="FF0000"/>
                </a:solidFill>
                <a:effectLst/>
                <a:latin typeface="arial" panose="020B0604020202020204" pitchFamily="34" charset="0"/>
              </a:rPr>
              <a:t>synoniem</a:t>
            </a:r>
            <a:r>
              <a:rPr lang="nl-NL" b="0" i="0">
                <a:solidFill>
                  <a:srgbClr val="FF0000"/>
                </a:solidFill>
                <a:effectLst/>
                <a:latin typeface="arial" panose="020B0604020202020204" pitchFamily="34" charset="0"/>
              </a:rPr>
              <a:t> van een ander trefwoord: onafhankelijk (</a:t>
            </a:r>
            <a:r>
              <a:rPr lang="nl-NL" b="0" i="0" err="1">
                <a:solidFill>
                  <a:srgbClr val="FF0000"/>
                </a:solidFill>
                <a:effectLst/>
                <a:latin typeface="arial" panose="020B0604020202020204" pitchFamily="34" charset="0"/>
              </a:rPr>
              <a:t>bn</a:t>
            </a:r>
            <a:r>
              <a:rPr lang="nl-NL" b="0" i="0">
                <a:solidFill>
                  <a:srgbClr val="FF0000"/>
                </a:solidFill>
                <a:effectLst/>
                <a:latin typeface="arial" panose="020B0604020202020204" pitchFamily="34" charset="0"/>
              </a:rPr>
              <a:t>) : </a:t>
            </a:r>
            <a:r>
              <a:rPr lang="nl-NL" b="1" i="0">
                <a:solidFill>
                  <a:srgbClr val="FF0000"/>
                </a:solidFill>
                <a:effectLst/>
                <a:latin typeface="arial" panose="020B0604020202020204" pitchFamily="34" charset="0"/>
              </a:rPr>
              <a:t>autonoom</a:t>
            </a:r>
            <a:r>
              <a:rPr lang="nl-NL" b="0" i="0">
                <a:solidFill>
                  <a:srgbClr val="FF0000"/>
                </a:solidFill>
                <a:effectLst/>
                <a:latin typeface="arial" panose="020B0604020202020204" pitchFamily="34" charset="0"/>
              </a:rPr>
              <a:t>, eigenmachtig, independent, ongebonden, soeverein, vrij, zelfstandig</a:t>
            </a:r>
            <a:r>
              <a:rPr lang="nl-NL" b="0" i="0">
                <a:solidFill>
                  <a:srgbClr val="202124"/>
                </a:solidFill>
                <a:effectLst/>
                <a:latin typeface="arial" panose="020B0604020202020204" pitchFamily="34" charset="0"/>
              </a:rPr>
              <a:t>.</a:t>
            </a:r>
            <a:br>
              <a:rPr lang="nl-NL" b="0" i="0">
                <a:solidFill>
                  <a:srgbClr val="000644"/>
                </a:solidFill>
                <a:effectLst/>
              </a:rPr>
            </a:br>
            <a:r>
              <a:rPr lang="nl-NL" b="0" i="0">
                <a:solidFill>
                  <a:srgbClr val="000644"/>
                </a:solidFill>
                <a:effectLst/>
              </a:rPr>
              <a:t> </a:t>
            </a:r>
            <a:endParaRPr lang="nl-NL">
              <a:solidFill>
                <a:srgbClr val="000644"/>
              </a:solidFill>
            </a:endParaRPr>
          </a:p>
        </p:txBody>
      </p:sp>
    </p:spTree>
    <p:extLst>
      <p:ext uri="{BB962C8B-B14F-4D97-AF65-F5344CB8AC3E}">
        <p14:creationId xmlns:p14="http://schemas.microsoft.com/office/powerpoint/2010/main" val="35718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569660"/>
          </a:xfrm>
          <a:prstGeom prst="rect">
            <a:avLst/>
          </a:prstGeom>
          <a:noFill/>
        </p:spPr>
        <p:txBody>
          <a:bodyPr wrap="square">
            <a:spAutoFit/>
          </a:bodyPr>
          <a:lstStyle/>
          <a:p>
            <a:pPr marL="45720" indent="0">
              <a:buNone/>
            </a:pPr>
            <a:r>
              <a:rPr lang="nl-NL" sz="2400"/>
              <a:t>E. Effecten: een beschrijving van de gevolgen voor het milieu die de voorgenomen activiteit en de beschreven alternatieven kunnen hebben, inclusief een motivering van de wijze waarop deze gevolgen zijn bepaald en beschreven.</a:t>
            </a:r>
          </a:p>
        </p:txBody>
      </p:sp>
    </p:spTree>
    <p:extLst>
      <p:ext uri="{BB962C8B-B14F-4D97-AF65-F5344CB8AC3E}">
        <p14:creationId xmlns:p14="http://schemas.microsoft.com/office/powerpoint/2010/main" val="202357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a:t>F. Vergelijking: een vergelijking van de te verwachten ontwikkeling van het milieu bij autonome ontwikkeling (punt D) met de beschreven mogelijke gevolgen voor het milieu van de alternatieven (punt E).</a:t>
            </a:r>
          </a:p>
        </p:txBody>
      </p:sp>
    </p:spTree>
    <p:extLst>
      <p:ext uri="{BB962C8B-B14F-4D97-AF65-F5344CB8AC3E}">
        <p14:creationId xmlns:p14="http://schemas.microsoft.com/office/powerpoint/2010/main" val="353803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arom compenseren bij pensioenachteruitgang logisch is? - Multiraedt">
            <a:extLst>
              <a:ext uri="{FF2B5EF4-FFF2-40B4-BE49-F238E27FC236}">
                <a16:creationId xmlns:a16="http://schemas.microsoft.com/office/drawing/2014/main" id="{EA344D64-D90C-F181-A9FB-C4D36162A824}"/>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99434" y="2085638"/>
            <a:ext cx="4678577" cy="4678577"/>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a:t>G. Mitigerende &amp; compenserende maatregelen: een beschrijving van de maatregelen om belangrijke nadelige gevolgen op het milieu van de activiteit te voorkomen, te beperken of zoveel mogelijk teniet te doen.</a:t>
            </a:r>
          </a:p>
        </p:txBody>
      </p:sp>
      <p:sp>
        <p:nvSpPr>
          <p:cNvPr id="5" name="Tekstvak 4">
            <a:extLst>
              <a:ext uri="{FF2B5EF4-FFF2-40B4-BE49-F238E27FC236}">
                <a16:creationId xmlns:a16="http://schemas.microsoft.com/office/drawing/2014/main" id="{7A0FAC0E-7686-6846-2330-CFA9D6EA9DBD}"/>
              </a:ext>
            </a:extLst>
          </p:cNvPr>
          <p:cNvSpPr txBox="1"/>
          <p:nvPr/>
        </p:nvSpPr>
        <p:spPr>
          <a:xfrm>
            <a:off x="313989" y="2228671"/>
            <a:ext cx="6649519" cy="2308324"/>
          </a:xfrm>
          <a:prstGeom prst="rect">
            <a:avLst/>
          </a:prstGeom>
          <a:noFill/>
        </p:spPr>
        <p:txBody>
          <a:bodyPr wrap="square">
            <a:spAutoFit/>
          </a:bodyPr>
          <a:lstStyle/>
          <a:p>
            <a:pPr algn="l"/>
            <a:r>
              <a:rPr lang="nl-NL" sz="2000" b="1" i="0" u="sng">
                <a:solidFill>
                  <a:srgbClr val="00135F"/>
                </a:solidFill>
                <a:effectLst/>
                <a:latin typeface="Arial" panose="020B0604020202020204" pitchFamily="34" charset="0"/>
              </a:rPr>
              <a:t>Mitigatie</a:t>
            </a:r>
            <a:r>
              <a:rPr lang="nl-NL" sz="2000" b="0" i="0">
                <a:solidFill>
                  <a:srgbClr val="00135F"/>
                </a:solidFill>
                <a:effectLst/>
                <a:latin typeface="Arial" panose="020B0604020202020204" pitchFamily="34" charset="0"/>
              </a:rPr>
              <a:t> – Verzachten, leniging (ook wel matigen, verlichten, reduceren, minimaliseren).</a:t>
            </a:r>
          </a:p>
          <a:p>
            <a:pPr algn="l"/>
            <a:endParaRPr lang="nl-NL" sz="2000" b="0" i="0">
              <a:solidFill>
                <a:srgbClr val="00135F"/>
              </a:solidFill>
              <a:effectLst/>
              <a:latin typeface="Arial" panose="020B0604020202020204" pitchFamily="34" charset="0"/>
            </a:endParaRPr>
          </a:p>
          <a:p>
            <a:pPr algn="l"/>
            <a:r>
              <a:rPr lang="nl-NL" sz="2000" b="1" i="0" u="sng">
                <a:solidFill>
                  <a:srgbClr val="00135F"/>
                </a:solidFill>
                <a:effectLst/>
                <a:latin typeface="Arial" panose="020B0604020202020204" pitchFamily="34" charset="0"/>
              </a:rPr>
              <a:t>Compensatie</a:t>
            </a:r>
            <a:r>
              <a:rPr lang="nl-NL" sz="2000" b="0" i="0">
                <a:solidFill>
                  <a:srgbClr val="00135F"/>
                </a:solidFill>
                <a:effectLst/>
                <a:latin typeface="Arial" panose="020B0604020202020204" pitchFamily="34" charset="0"/>
              </a:rPr>
              <a:t> – Het goedmaken, het aanvullen of vervangen van iets dat tekortschiet of uitgevallen is (synoniem met vereffening).</a:t>
            </a:r>
          </a:p>
          <a:p>
            <a:pPr marL="45720" indent="0">
              <a:buNone/>
            </a:pPr>
            <a:endParaRPr lang="nl-NL" sz="2400"/>
          </a:p>
        </p:txBody>
      </p:sp>
    </p:spTree>
    <p:extLst>
      <p:ext uri="{BB962C8B-B14F-4D97-AF65-F5344CB8AC3E}">
        <p14:creationId xmlns:p14="http://schemas.microsoft.com/office/powerpoint/2010/main" val="12138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We maken het moeilijker </a:t>
            </a:r>
            <a:r>
              <a:rPr lang="nl-NL">
                <a:solidFill>
                  <a:srgbClr val="FF0000"/>
                </a:solidFill>
                <a:sym typeface="Wingdings" panose="05000000000000000000" pitchFamily="2" charset="2"/>
              </a:rPr>
              <a:t></a:t>
            </a:r>
            <a:endParaRPr lang="nl-NL">
              <a:solidFill>
                <a:srgbClr val="FF0000"/>
              </a:solidFill>
            </a:endParaRPr>
          </a:p>
        </p:txBody>
      </p:sp>
      <p:sp>
        <p:nvSpPr>
          <p:cNvPr id="5" name="Tekstvak 4">
            <a:extLst>
              <a:ext uri="{FF2B5EF4-FFF2-40B4-BE49-F238E27FC236}">
                <a16:creationId xmlns:a16="http://schemas.microsoft.com/office/drawing/2014/main" id="{7A0FAC0E-7686-6846-2330-CFA9D6EA9DBD}"/>
              </a:ext>
            </a:extLst>
          </p:cNvPr>
          <p:cNvSpPr txBox="1"/>
          <p:nvPr/>
        </p:nvSpPr>
        <p:spPr>
          <a:xfrm>
            <a:off x="289414" y="795002"/>
            <a:ext cx="10190092" cy="5940088"/>
          </a:xfrm>
          <a:prstGeom prst="rect">
            <a:avLst/>
          </a:prstGeom>
          <a:noFill/>
        </p:spPr>
        <p:txBody>
          <a:bodyPr wrap="square">
            <a:spAutoFit/>
          </a:bodyPr>
          <a:lstStyle/>
          <a:p>
            <a:pPr algn="l"/>
            <a:r>
              <a:rPr lang="nl-NL" sz="2000" b="1" i="0" u="sng">
                <a:solidFill>
                  <a:srgbClr val="000644"/>
                </a:solidFill>
                <a:effectLst/>
                <a:latin typeface="Arial" panose="020B0604020202020204" pitchFamily="34" charset="0"/>
              </a:rPr>
              <a:t>Ecologische mitigatie</a:t>
            </a:r>
            <a:r>
              <a:rPr lang="nl-NL" sz="2000" b="1" i="0">
                <a:solidFill>
                  <a:srgbClr val="000644"/>
                </a:solidFill>
                <a:effectLst/>
                <a:latin typeface="Arial" panose="020B0604020202020204" pitchFamily="34" charset="0"/>
              </a:rPr>
              <a:t> </a:t>
            </a:r>
            <a:endParaRPr lang="nl-NL" sz="2000">
              <a:solidFill>
                <a:srgbClr val="000644"/>
              </a:solidFill>
              <a:latin typeface="Arial" panose="020B0604020202020204" pitchFamily="34" charset="0"/>
            </a:endParaRPr>
          </a:p>
          <a:p>
            <a:pPr algn="l"/>
            <a:r>
              <a:rPr lang="nl-NL" sz="2000" b="0" i="0">
                <a:solidFill>
                  <a:srgbClr val="000644"/>
                </a:solidFill>
                <a:effectLst/>
                <a:latin typeface="Arial" panose="020B0604020202020204" pitchFamily="34" charset="0"/>
              </a:rPr>
              <a:t>Het verzachten van tijdelijk (niet significante) negatieve effecten van een milieu-ingreep of verstoring. Het betekent echter ook het deels opheffen van een negatief ecologisch effect door een bepaalde milieu-ingreep of verstoring, zodat de inbreuk uiteindelijk beperkt blijft. In beide gevallen wordt er alles aan gedaan om een natuurwaarde op de betreffende leef plek te waarborgen of een onderdeel van het habitat (duurzaam) functioneel te behouden.</a:t>
            </a:r>
          </a:p>
          <a:p>
            <a:pPr algn="l"/>
            <a:endParaRPr lang="nl-NL" sz="2000">
              <a:solidFill>
                <a:srgbClr val="000644"/>
              </a:solidFill>
              <a:latin typeface="Arial" panose="020B0604020202020204" pitchFamily="34" charset="0"/>
            </a:endParaRPr>
          </a:p>
          <a:p>
            <a:r>
              <a:rPr lang="nl-NL" sz="2000" b="1" i="0" u="sng">
                <a:solidFill>
                  <a:srgbClr val="000644"/>
                </a:solidFill>
                <a:effectLst/>
                <a:latin typeface="Arial" panose="020B0604020202020204" pitchFamily="34" charset="0"/>
              </a:rPr>
              <a:t>Ecologische compensatie</a:t>
            </a:r>
            <a:endParaRPr lang="nl-NL" sz="2000" b="1" u="sng">
              <a:solidFill>
                <a:srgbClr val="000644"/>
              </a:solidFill>
              <a:latin typeface="Arial" panose="020B0604020202020204" pitchFamily="34" charset="0"/>
            </a:endParaRPr>
          </a:p>
          <a:p>
            <a:r>
              <a:rPr lang="nl-NL" sz="2000" b="0" i="0">
                <a:solidFill>
                  <a:srgbClr val="000644"/>
                </a:solidFill>
                <a:effectLst/>
                <a:latin typeface="Arial" panose="020B0604020202020204" pitchFamily="34" charset="0"/>
              </a:rPr>
              <a:t>Het goedmaken van aantoonbaar of goed ingeschat verlies van bepaalde natuurwaarden (soorten, lokale populaties/gemeenschappen van planten of dieren of ecosystemen/habitat) en de ecologische eisen waarvan deze afhankelijk zijn voor hun overleving en duurzame voortplanting, als gevolg van een milieu-ingreep met significante of permanente gevolgen voor de plaatselijke ecologie. Ecologische compensatie dient per saldo er voor te zorgen dat de betreffende natuurwaarde lokaal tot regionaal (ook dit behoeft opheldering) kan blijven voortbestaan én voortplanten. Hierbij gaat het om  duurzaam behoud van </a:t>
            </a:r>
            <a:r>
              <a:rPr lang="nl-NL" sz="2000" b="0" i="1">
                <a:solidFill>
                  <a:srgbClr val="000644"/>
                </a:solidFill>
                <a:effectLst/>
                <a:latin typeface="Arial" panose="020B0604020202020204" pitchFamily="34" charset="0"/>
              </a:rPr>
              <a:t>lokale populaties</a:t>
            </a:r>
            <a:r>
              <a:rPr lang="nl-NL" sz="2000" b="0" i="0">
                <a:solidFill>
                  <a:srgbClr val="000644"/>
                </a:solidFill>
                <a:effectLst/>
                <a:latin typeface="Arial" panose="020B0604020202020204" pitchFamily="34" charset="0"/>
              </a:rPr>
              <a:t> van planten en dieren als onderdeel van de landelijke populatie. </a:t>
            </a:r>
          </a:p>
          <a:p>
            <a:pPr algn="l"/>
            <a:r>
              <a:rPr lang="nl-NL" sz="2000" b="0" i="0">
                <a:solidFill>
                  <a:srgbClr val="000644"/>
                </a:solidFill>
                <a:effectLst/>
                <a:latin typeface="Arial" panose="020B0604020202020204" pitchFamily="34" charset="0"/>
              </a:rPr>
              <a:t>  </a:t>
            </a:r>
          </a:p>
        </p:txBody>
      </p:sp>
      <p:sp>
        <p:nvSpPr>
          <p:cNvPr id="4" name="Ondertitel 2">
            <a:extLst>
              <a:ext uri="{FF2B5EF4-FFF2-40B4-BE49-F238E27FC236}">
                <a16:creationId xmlns:a16="http://schemas.microsoft.com/office/drawing/2014/main" id="{4A9259DD-72B6-7CDC-8940-F696F45CE82F}"/>
              </a:ext>
            </a:extLst>
          </p:cNvPr>
          <p:cNvSpPr txBox="1">
            <a:spLocks/>
          </p:cNvSpPr>
          <p:nvPr/>
        </p:nvSpPr>
        <p:spPr>
          <a:xfrm>
            <a:off x="7820537" y="477079"/>
            <a:ext cx="7089539" cy="26309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a:solidFill>
                  <a:schemeClr val="bg2">
                    <a:lumMod val="85000"/>
                  </a:schemeClr>
                </a:solidFill>
              </a:rPr>
              <a:t>HOERA VOOR NOG MOEILIJKER! </a:t>
            </a:r>
          </a:p>
        </p:txBody>
      </p:sp>
    </p:spTree>
    <p:extLst>
      <p:ext uri="{BB962C8B-B14F-4D97-AF65-F5344CB8AC3E}">
        <p14:creationId xmlns:p14="http://schemas.microsoft.com/office/powerpoint/2010/main" val="270319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a:t>H. Leemten in informatie: een overzicht van de leemten in de beschrijvingen van de bestaande toestand van het milieu en de gevolgen voor het milieu (punten D en E) als gevolg van het ontbreken van de benodigde gegevens.</a:t>
            </a:r>
          </a:p>
        </p:txBody>
      </p:sp>
      <p:sp>
        <p:nvSpPr>
          <p:cNvPr id="4" name="Tekstvak 3">
            <a:extLst>
              <a:ext uri="{FF2B5EF4-FFF2-40B4-BE49-F238E27FC236}">
                <a16:creationId xmlns:a16="http://schemas.microsoft.com/office/drawing/2014/main" id="{6714BD75-9787-9801-306A-53998140CD22}"/>
              </a:ext>
            </a:extLst>
          </p:cNvPr>
          <p:cNvSpPr txBox="1"/>
          <p:nvPr/>
        </p:nvSpPr>
        <p:spPr>
          <a:xfrm>
            <a:off x="260443" y="2228671"/>
            <a:ext cx="10679722" cy="1384995"/>
          </a:xfrm>
          <a:prstGeom prst="rect">
            <a:avLst/>
          </a:prstGeom>
          <a:noFill/>
        </p:spPr>
        <p:txBody>
          <a:bodyPr wrap="square">
            <a:spAutoFit/>
          </a:bodyPr>
          <a:lstStyle/>
          <a:p>
            <a:pPr marL="45720" indent="0">
              <a:buNone/>
            </a:pPr>
            <a:r>
              <a:rPr lang="nl-NL" sz="2800" b="0" i="0" err="1">
                <a:solidFill>
                  <a:srgbClr val="C1001F"/>
                </a:solidFill>
                <a:effectLst/>
              </a:rPr>
              <a:t>l</a:t>
            </a:r>
            <a:r>
              <a:rPr lang="nl-NL" sz="2800" b="0" i="0" u="sng" err="1">
                <a:solidFill>
                  <a:srgbClr val="C1001F"/>
                </a:solidFill>
                <a:effectLst/>
              </a:rPr>
              <a:t>ee</a:t>
            </a:r>
            <a:r>
              <a:rPr lang="nl-NL" sz="2800" b="0" i="0" err="1">
                <a:solidFill>
                  <a:srgbClr val="C1001F"/>
                </a:solidFill>
                <a:effectLst/>
              </a:rPr>
              <a:t>m·te</a:t>
            </a:r>
            <a:r>
              <a:rPr lang="nl-NL" sz="2800" b="0" i="0">
                <a:solidFill>
                  <a:srgbClr val="555555"/>
                </a:solidFill>
                <a:effectLst/>
              </a:rPr>
              <a:t> </a:t>
            </a:r>
            <a:r>
              <a:rPr lang="nl-NL" sz="2800" b="0" i="1">
                <a:solidFill>
                  <a:srgbClr val="000644"/>
                </a:solidFill>
                <a:effectLst/>
              </a:rPr>
              <a:t>(de; v; </a:t>
            </a:r>
            <a:r>
              <a:rPr lang="nl-NL" sz="2800" b="0" i="0">
                <a:solidFill>
                  <a:srgbClr val="000644"/>
                </a:solidFill>
                <a:effectLst/>
              </a:rPr>
              <a:t>meervoud: </a:t>
            </a:r>
            <a:r>
              <a:rPr lang="nl-NL" sz="2800" b="0" i="1">
                <a:solidFill>
                  <a:srgbClr val="000644"/>
                </a:solidFill>
                <a:effectLst/>
              </a:rPr>
              <a:t>leemten, leemtes)</a:t>
            </a:r>
            <a:br>
              <a:rPr lang="nl-NL" sz="2800" b="0" i="1">
                <a:solidFill>
                  <a:srgbClr val="000644"/>
                </a:solidFill>
                <a:effectLst/>
              </a:rPr>
            </a:br>
            <a:r>
              <a:rPr lang="nl-NL" sz="2800" b="1" i="0">
                <a:solidFill>
                  <a:srgbClr val="C1001F"/>
                </a:solidFill>
                <a:effectLst/>
              </a:rPr>
              <a:t>1 </a:t>
            </a:r>
            <a:r>
              <a:rPr lang="nl-NL" sz="2800" b="0" i="0">
                <a:solidFill>
                  <a:srgbClr val="000644"/>
                </a:solidFill>
                <a:effectLst/>
              </a:rPr>
              <a:t>gemis, gebrek aan, tekortkoming; hiaat, lacune: </a:t>
            </a:r>
            <a:r>
              <a:rPr lang="nl-NL" sz="2800" b="0" i="1">
                <a:solidFill>
                  <a:srgbClr val="000644"/>
                </a:solidFill>
                <a:effectLst/>
              </a:rPr>
              <a:t>de leemten aanvullen</a:t>
            </a:r>
            <a:endParaRPr lang="nl-NL" sz="2800">
              <a:solidFill>
                <a:srgbClr val="000644"/>
              </a:solidFill>
            </a:endParaRPr>
          </a:p>
        </p:txBody>
      </p:sp>
    </p:spTree>
    <p:extLst>
      <p:ext uri="{BB962C8B-B14F-4D97-AF65-F5344CB8AC3E}">
        <p14:creationId xmlns:p14="http://schemas.microsoft.com/office/powerpoint/2010/main" val="4954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a:t>I. Samenvatting: een samenvatting die aan een algemeen publiek voldoende inzicht geeft voor de beoordeling van het milieueffectrapport en van de daarin beschreven mogelijke gevolgen voor het milieu</a:t>
            </a:r>
          </a:p>
        </p:txBody>
      </p:sp>
    </p:spTree>
    <p:extLst>
      <p:ext uri="{BB962C8B-B14F-4D97-AF65-F5344CB8AC3E}">
        <p14:creationId xmlns:p14="http://schemas.microsoft.com/office/powerpoint/2010/main" val="286149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1AB35-6FF8-B685-69C6-BAA7C5B2BA92}"/>
              </a:ext>
            </a:extLst>
          </p:cNvPr>
          <p:cNvSpPr>
            <a:spLocks noGrp="1"/>
          </p:cNvSpPr>
          <p:nvPr>
            <p:ph type="title"/>
          </p:nvPr>
        </p:nvSpPr>
        <p:spPr/>
        <p:txBody>
          <a:bodyPr/>
          <a:lstStyle/>
          <a:p>
            <a:r>
              <a:rPr lang="nl-NL"/>
              <a:t>Nogmaals de inhoudsvereisten voor een MER zijn</a:t>
            </a:r>
          </a:p>
        </p:txBody>
      </p:sp>
      <p:sp>
        <p:nvSpPr>
          <p:cNvPr id="3" name="Tijdelijke aanduiding voor inhoud 2">
            <a:extLst>
              <a:ext uri="{FF2B5EF4-FFF2-40B4-BE49-F238E27FC236}">
                <a16:creationId xmlns:a16="http://schemas.microsoft.com/office/drawing/2014/main" id="{E1313D02-B698-7862-BC62-581D3779AB29}"/>
              </a:ext>
            </a:extLst>
          </p:cNvPr>
          <p:cNvSpPr>
            <a:spLocks noGrp="1"/>
          </p:cNvSpPr>
          <p:nvPr>
            <p:ph idx="1"/>
          </p:nvPr>
        </p:nvSpPr>
        <p:spPr/>
        <p:txBody>
          <a:bodyPr/>
          <a:lstStyle/>
          <a:p>
            <a:r>
              <a:rPr lang="nl-NL" sz="2400"/>
              <a:t>Doel</a:t>
            </a:r>
          </a:p>
          <a:p>
            <a:r>
              <a:rPr lang="nl-NL" sz="2400"/>
              <a:t>Voorgenomen activiteit &amp; Alternatieven</a:t>
            </a:r>
          </a:p>
          <a:p>
            <a:r>
              <a:rPr lang="nl-NL" sz="2400"/>
              <a:t>Relevante plannen &amp; besluiten</a:t>
            </a:r>
          </a:p>
          <a:p>
            <a:r>
              <a:rPr lang="nl-NL" sz="2400"/>
              <a:t>Huidige situatie &amp; autonome ontwikkeling</a:t>
            </a:r>
          </a:p>
          <a:p>
            <a:r>
              <a:rPr lang="nl-NL" sz="2400"/>
              <a:t>Effecten</a:t>
            </a:r>
          </a:p>
          <a:p>
            <a:r>
              <a:rPr lang="nl-NL" sz="2400"/>
              <a:t>Vergelijking</a:t>
            </a:r>
          </a:p>
          <a:p>
            <a:r>
              <a:rPr lang="nl-NL" sz="2400"/>
              <a:t>Mitigerende &amp; compenserende maatregelen</a:t>
            </a:r>
          </a:p>
          <a:p>
            <a:r>
              <a:rPr lang="nl-NL" sz="2400"/>
              <a:t>Leemten in informatie</a:t>
            </a:r>
          </a:p>
          <a:p>
            <a:r>
              <a:rPr lang="nl-NL" sz="2400"/>
              <a:t>Samenvatting </a:t>
            </a:r>
          </a:p>
        </p:txBody>
      </p:sp>
      <p:sp>
        <p:nvSpPr>
          <p:cNvPr id="4" name="Tijdelijke aanduiding voor datum 3">
            <a:extLst>
              <a:ext uri="{FF2B5EF4-FFF2-40B4-BE49-F238E27FC236}">
                <a16:creationId xmlns:a16="http://schemas.microsoft.com/office/drawing/2014/main" id="{DE9FC48B-5989-AA59-A55C-D2DF32531B1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29091E5-DDEF-33F7-91C1-F04C6B48439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33363E5-3FA6-408D-F6F3-23304ED03A8F}"/>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sp>
        <p:nvSpPr>
          <p:cNvPr id="7" name="Ondertitel 2">
            <a:extLst>
              <a:ext uri="{FF2B5EF4-FFF2-40B4-BE49-F238E27FC236}">
                <a16:creationId xmlns:a16="http://schemas.microsoft.com/office/drawing/2014/main" id="{77BAE7E8-0A35-CBFD-1028-27D57CC23956}"/>
              </a:ext>
            </a:extLst>
          </p:cNvPr>
          <p:cNvSpPr txBox="1">
            <a:spLocks/>
          </p:cNvSpPr>
          <p:nvPr/>
        </p:nvSpPr>
        <p:spPr>
          <a:xfrm>
            <a:off x="3987092" y="1051576"/>
            <a:ext cx="7089539"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000">
                <a:solidFill>
                  <a:schemeClr val="bg2">
                    <a:lumMod val="85000"/>
                  </a:schemeClr>
                </a:solidFill>
              </a:rPr>
              <a:t>Ik zeg dit twee keer! Zal vast belangrijk zijn dan</a:t>
            </a:r>
          </a:p>
        </p:txBody>
      </p:sp>
    </p:spTree>
    <p:extLst>
      <p:ext uri="{BB962C8B-B14F-4D97-AF65-F5344CB8AC3E}">
        <p14:creationId xmlns:p14="http://schemas.microsoft.com/office/powerpoint/2010/main" val="16662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4398FED-C613-A77F-5241-84F17F0DAFD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D8F23CB-B0EE-6EF9-FD10-F1195B06AF9C}"/>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31FC60B-3EDD-6805-907C-B1DFDD77C329}"/>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pic>
        <p:nvPicPr>
          <p:cNvPr id="7" name="Afbeelding 6">
            <a:hlinkClick r:id="rId2"/>
            <a:extLst>
              <a:ext uri="{FF2B5EF4-FFF2-40B4-BE49-F238E27FC236}">
                <a16:creationId xmlns:a16="http://schemas.microsoft.com/office/drawing/2014/main" id="{6AEB621D-8A03-A562-512C-C3895210AEA6}"/>
              </a:ext>
            </a:extLst>
          </p:cNvPr>
          <p:cNvPicPr>
            <a:picLocks noChangeAspect="1"/>
          </p:cNvPicPr>
          <p:nvPr/>
        </p:nvPicPr>
        <p:blipFill>
          <a:blip r:embed="rId3"/>
          <a:stretch>
            <a:fillRect/>
          </a:stretch>
        </p:blipFill>
        <p:spPr>
          <a:xfrm>
            <a:off x="208885" y="80074"/>
            <a:ext cx="10209440" cy="6697852"/>
          </a:xfrm>
          <a:prstGeom prst="rect">
            <a:avLst/>
          </a:prstGeom>
        </p:spPr>
      </p:pic>
      <p:sp>
        <p:nvSpPr>
          <p:cNvPr id="9" name="Ondertitel 2">
            <a:extLst>
              <a:ext uri="{FF2B5EF4-FFF2-40B4-BE49-F238E27FC236}">
                <a16:creationId xmlns:a16="http://schemas.microsoft.com/office/drawing/2014/main" id="{E0A12A76-C337-B778-367D-3AED0A63ABAD}"/>
              </a:ext>
            </a:extLst>
          </p:cNvPr>
          <p:cNvSpPr txBox="1">
            <a:spLocks/>
          </p:cNvSpPr>
          <p:nvPr/>
        </p:nvSpPr>
        <p:spPr>
          <a:xfrm rot="5400000">
            <a:off x="8318457" y="2824375"/>
            <a:ext cx="3968045" cy="311943"/>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a:solidFill>
                  <a:schemeClr val="bg2">
                    <a:lumMod val="85000"/>
                  </a:schemeClr>
                </a:solidFill>
              </a:rPr>
              <a:t>Ik ben een link! Klik op mij </a:t>
            </a:r>
            <a:r>
              <a:rPr lang="nl-NL" sz="1200">
                <a:solidFill>
                  <a:schemeClr val="bg2">
                    <a:lumMod val="85000"/>
                  </a:schemeClr>
                </a:solidFill>
                <a:sym typeface="Wingdings" panose="05000000000000000000" pitchFamily="2" charset="2"/>
              </a:rPr>
              <a:t> </a:t>
            </a:r>
            <a:endParaRPr lang="nl-NL" sz="1200">
              <a:solidFill>
                <a:schemeClr val="bg2">
                  <a:lumMod val="85000"/>
                </a:schemeClr>
              </a:solidFill>
            </a:endParaRPr>
          </a:p>
        </p:txBody>
      </p:sp>
    </p:spTree>
    <p:extLst>
      <p:ext uri="{BB962C8B-B14F-4D97-AF65-F5344CB8AC3E}">
        <p14:creationId xmlns:p14="http://schemas.microsoft.com/office/powerpoint/2010/main" val="297185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1AB35-6FF8-B685-69C6-BAA7C5B2BA92}"/>
              </a:ext>
            </a:extLst>
          </p:cNvPr>
          <p:cNvSpPr>
            <a:spLocks noGrp="1"/>
          </p:cNvSpPr>
          <p:nvPr>
            <p:ph type="title"/>
          </p:nvPr>
        </p:nvSpPr>
        <p:spPr/>
        <p:txBody>
          <a:bodyPr/>
          <a:lstStyle/>
          <a:p>
            <a:r>
              <a:rPr lang="nl-NL"/>
              <a:t>De MER procedure is af, en dan? </a:t>
            </a:r>
          </a:p>
        </p:txBody>
      </p:sp>
      <p:sp>
        <p:nvSpPr>
          <p:cNvPr id="3" name="Tijdelijke aanduiding voor inhoud 2">
            <a:extLst>
              <a:ext uri="{FF2B5EF4-FFF2-40B4-BE49-F238E27FC236}">
                <a16:creationId xmlns:a16="http://schemas.microsoft.com/office/drawing/2014/main" id="{E1313D02-B698-7862-BC62-581D3779AB29}"/>
              </a:ext>
            </a:extLst>
          </p:cNvPr>
          <p:cNvSpPr>
            <a:spLocks noGrp="1"/>
          </p:cNvSpPr>
          <p:nvPr>
            <p:ph idx="1"/>
          </p:nvPr>
        </p:nvSpPr>
        <p:spPr>
          <a:xfrm>
            <a:off x="371474" y="1334004"/>
            <a:ext cx="10882680" cy="4419599"/>
          </a:xfrm>
        </p:spPr>
        <p:txBody>
          <a:bodyPr/>
          <a:lstStyle/>
          <a:p>
            <a:pPr marL="0" indent="0">
              <a:buNone/>
            </a:pPr>
            <a:r>
              <a:rPr lang="nl-NL" sz="2400"/>
              <a:t>De </a:t>
            </a:r>
            <a:r>
              <a:rPr lang="nl-NL" sz="2400">
                <a:solidFill>
                  <a:srgbClr val="FF0000"/>
                </a:solidFill>
              </a:rPr>
              <a:t>‘normale’</a:t>
            </a:r>
            <a:r>
              <a:rPr lang="nl-NL" sz="2400"/>
              <a:t> </a:t>
            </a:r>
            <a:r>
              <a:rPr lang="nl-NL" sz="2400" err="1"/>
              <a:t>Wabo</a:t>
            </a:r>
            <a:r>
              <a:rPr lang="nl-NL" sz="2400"/>
              <a:t> procedure.</a:t>
            </a:r>
          </a:p>
          <a:p>
            <a:endParaRPr lang="nl-NL" sz="2400"/>
          </a:p>
          <a:p>
            <a:pPr marL="0" indent="0">
              <a:buNone/>
            </a:pPr>
            <a:r>
              <a:rPr lang="nl-NL" sz="2400"/>
              <a:t>Na  Voorontwerp, indienen Zienswijzen, Definitief Ontwerp en vaststelling door Bevoegd Gezag kan men starten.</a:t>
            </a:r>
          </a:p>
          <a:p>
            <a:endParaRPr lang="nl-NL" sz="2400"/>
          </a:p>
          <a:p>
            <a:pPr marL="0" indent="0">
              <a:buNone/>
            </a:pPr>
            <a:r>
              <a:rPr lang="nl-NL" sz="2400"/>
              <a:t>Eventuele bezwaren en beroepen moeten door een Voorlopige Voorziening bij de rechter afgedwongen worden.</a:t>
            </a:r>
          </a:p>
          <a:p>
            <a:endParaRPr lang="nl-NL" sz="1600"/>
          </a:p>
        </p:txBody>
      </p:sp>
      <p:sp>
        <p:nvSpPr>
          <p:cNvPr id="4" name="Tijdelijke aanduiding voor datum 3">
            <a:extLst>
              <a:ext uri="{FF2B5EF4-FFF2-40B4-BE49-F238E27FC236}">
                <a16:creationId xmlns:a16="http://schemas.microsoft.com/office/drawing/2014/main" id="{DE9FC48B-5989-AA59-A55C-D2DF32531B1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29091E5-DDEF-33F7-91C1-F04C6B48439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33363E5-3FA6-408D-F6F3-23304ED03A8F}"/>
              </a:ext>
            </a:extLst>
          </p:cNvPr>
          <p:cNvSpPr>
            <a:spLocks noGrp="1"/>
          </p:cNvSpPr>
          <p:nvPr>
            <p:ph type="sldNum" sz="quarter" idx="12"/>
          </p:nvPr>
        </p:nvSpPr>
        <p:spPr/>
        <p:txBody>
          <a:bodyPr/>
          <a:lstStyle/>
          <a:p>
            <a:fld id="{45B76B8B-DE07-48A4-9913-B57A52F2F853}" type="slidenum">
              <a:rPr lang="nl-NL" noProof="0" smtClean="0"/>
              <a:t>19</a:t>
            </a:fld>
            <a:endParaRPr lang="nl-NL" noProof="0"/>
          </a:p>
        </p:txBody>
      </p:sp>
      <p:sp>
        <p:nvSpPr>
          <p:cNvPr id="7" name="Ondertitel 2">
            <a:extLst>
              <a:ext uri="{FF2B5EF4-FFF2-40B4-BE49-F238E27FC236}">
                <a16:creationId xmlns:a16="http://schemas.microsoft.com/office/drawing/2014/main" id="{13862B55-8CE4-66D6-3982-167C0F887D71}"/>
              </a:ext>
            </a:extLst>
          </p:cNvPr>
          <p:cNvSpPr txBox="1">
            <a:spLocks/>
          </p:cNvSpPr>
          <p:nvPr/>
        </p:nvSpPr>
        <p:spPr>
          <a:xfrm>
            <a:off x="7202701" y="745516"/>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a:solidFill>
                  <a:schemeClr val="bg2">
                    <a:lumMod val="85000"/>
                  </a:schemeClr>
                </a:solidFill>
              </a:rPr>
              <a:t>Na de MER zijn we nog niet klaar</a:t>
            </a:r>
          </a:p>
        </p:txBody>
      </p:sp>
    </p:spTree>
    <p:extLst>
      <p:ext uri="{BB962C8B-B14F-4D97-AF65-F5344CB8AC3E}">
        <p14:creationId xmlns:p14="http://schemas.microsoft.com/office/powerpoint/2010/main" val="401819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Planning voor vandaag</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83889" y="877064"/>
            <a:ext cx="10679722" cy="3785652"/>
          </a:xfrm>
          <a:prstGeom prst="rect">
            <a:avLst/>
          </a:prstGeom>
          <a:noFill/>
        </p:spPr>
        <p:txBody>
          <a:bodyPr wrap="square">
            <a:spAutoFit/>
          </a:bodyPr>
          <a:lstStyle/>
          <a:p>
            <a:pPr marL="45720" indent="0">
              <a:buNone/>
            </a:pPr>
            <a:br>
              <a:rPr lang="nl-NL" sz="2400" b="1"/>
            </a:br>
            <a:r>
              <a:rPr lang="nl-NL" sz="2400" b="1"/>
              <a:t>Het MER onderzoek</a:t>
            </a:r>
          </a:p>
          <a:p>
            <a:pPr marL="45720" indent="0">
              <a:buNone/>
            </a:pPr>
            <a:br>
              <a:rPr lang="nl-NL" sz="2400" b="1"/>
            </a:br>
            <a:r>
              <a:rPr lang="nl-NL" sz="2400" b="1"/>
              <a:t>Herhaling trede 3</a:t>
            </a:r>
          </a:p>
          <a:p>
            <a:pPr marL="45720" indent="0">
              <a:buNone/>
            </a:pPr>
            <a:br>
              <a:rPr lang="nl-NL" sz="2400" b="1"/>
            </a:br>
            <a:r>
              <a:rPr lang="nl-NL" sz="2400" b="1"/>
              <a:t>Uitleg trede 4</a:t>
            </a:r>
          </a:p>
          <a:p>
            <a:pPr marL="45720" indent="0">
              <a:buNone/>
            </a:pPr>
            <a:br>
              <a:rPr lang="nl-NL" sz="2400" b="1"/>
            </a:br>
            <a:r>
              <a:rPr lang="nl-NL" sz="2400" b="1"/>
              <a:t>Uitleg trede 5 (als we er zin in hebben)</a:t>
            </a:r>
          </a:p>
          <a:p>
            <a:pPr marL="45720" indent="0">
              <a:buNone/>
            </a:pPr>
            <a:r>
              <a:rPr lang="nl-NL" sz="2400" b="1"/>
              <a:t> </a:t>
            </a:r>
            <a:br>
              <a:rPr lang="nl-NL" sz="2400" b="1"/>
            </a:br>
            <a:r>
              <a:rPr lang="nl-NL" sz="2400" b="1"/>
              <a:t>MER in lagen </a:t>
            </a:r>
            <a:endParaRPr lang="nl-NL" sz="2400"/>
          </a:p>
        </p:txBody>
      </p:sp>
      <p:pic>
        <p:nvPicPr>
          <p:cNvPr id="1026" name="Picture 2" descr="Free smiley smile 1209761 PNG with Transparent Background">
            <a:extLst>
              <a:ext uri="{FF2B5EF4-FFF2-40B4-BE49-F238E27FC236}">
                <a16:creationId xmlns:a16="http://schemas.microsoft.com/office/drawing/2014/main" id="{7BBF69CC-1902-F413-5AD0-AF88274F6F6B}"/>
              </a:ext>
            </a:extLst>
          </p:cNvPr>
          <p:cNvPicPr>
            <a:picLocks noChangeAspect="1" noChangeArrowheads="1"/>
          </p:cNvPicPr>
          <p:nvPr/>
        </p:nvPicPr>
        <p:blipFill>
          <a:blip r:embed="rId3">
            <a:duotone>
              <a:schemeClr val="accent2">
                <a:shade val="45000"/>
                <a:satMod val="135000"/>
              </a:schemeClr>
              <a:prstClr val="white"/>
            </a:duotone>
            <a:alphaModFix amt="70000"/>
            <a:extLst>
              <a:ext uri="{28A0092B-C50C-407E-A947-70E740481C1C}">
                <a14:useLocalDpi xmlns:a14="http://schemas.microsoft.com/office/drawing/2010/main" val="0"/>
              </a:ext>
            </a:extLst>
          </a:blip>
          <a:srcRect/>
          <a:stretch>
            <a:fillRect/>
          </a:stretch>
        </p:blipFill>
        <p:spPr bwMode="auto">
          <a:xfrm rot="249961">
            <a:off x="6569993" y="1074738"/>
            <a:ext cx="5054479" cy="5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28CCE-0AF8-B51B-0FE4-06B29FF6AC67}"/>
              </a:ext>
            </a:extLst>
          </p:cNvPr>
          <p:cNvSpPr>
            <a:spLocks noGrp="1"/>
          </p:cNvSpPr>
          <p:nvPr>
            <p:ph type="title"/>
          </p:nvPr>
        </p:nvSpPr>
        <p:spPr/>
        <p:txBody>
          <a:bodyPr/>
          <a:lstStyle/>
          <a:p>
            <a:r>
              <a:rPr lang="nl-NL"/>
              <a:t>De MER in lagen (1 van 3) </a:t>
            </a:r>
          </a:p>
        </p:txBody>
      </p:sp>
      <p:sp>
        <p:nvSpPr>
          <p:cNvPr id="4" name="Tijdelijke aanduiding voor datum 3">
            <a:extLst>
              <a:ext uri="{FF2B5EF4-FFF2-40B4-BE49-F238E27FC236}">
                <a16:creationId xmlns:a16="http://schemas.microsoft.com/office/drawing/2014/main" id="{0A6C784C-4583-B2E0-11F9-C22B2AF425AA}"/>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D0678E08-BF06-54B1-2718-FED2F1EA82E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3B122B0-1F71-CAAA-FD79-D50D6F17261A}"/>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pic>
        <p:nvPicPr>
          <p:cNvPr id="7" name="Picture 2" descr="lagenbenadering">
            <a:extLst>
              <a:ext uri="{FF2B5EF4-FFF2-40B4-BE49-F238E27FC236}">
                <a16:creationId xmlns:a16="http://schemas.microsoft.com/office/drawing/2014/main" id="{C41B1F48-2CC1-F2D8-E2E4-EC961C9DAD36}"/>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59"/>
          <a:stretch>
            <a:fillRect/>
          </a:stretch>
        </p:blipFill>
        <p:spPr>
          <a:xfrm>
            <a:off x="6175377" y="947077"/>
            <a:ext cx="5196008" cy="5594093"/>
          </a:xfrm>
        </p:spPr>
      </p:pic>
      <p:sp>
        <p:nvSpPr>
          <p:cNvPr id="8" name="Ondertitel 2">
            <a:extLst>
              <a:ext uri="{FF2B5EF4-FFF2-40B4-BE49-F238E27FC236}">
                <a16:creationId xmlns:a16="http://schemas.microsoft.com/office/drawing/2014/main" id="{7FB1AE0C-23A7-DDCB-9B42-924DBD37FDFB}"/>
              </a:ext>
            </a:extLst>
          </p:cNvPr>
          <p:cNvSpPr txBox="1">
            <a:spLocks/>
          </p:cNvSpPr>
          <p:nvPr/>
        </p:nvSpPr>
        <p:spPr>
          <a:xfrm>
            <a:off x="3368596" y="238899"/>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a:solidFill>
                  <a:schemeClr val="bg2">
                    <a:lumMod val="85000"/>
                  </a:schemeClr>
                </a:solidFill>
              </a:rPr>
              <a:t>Hoera! Jullie favoriet! </a:t>
            </a:r>
          </a:p>
        </p:txBody>
      </p:sp>
    </p:spTree>
    <p:extLst>
      <p:ext uri="{BB962C8B-B14F-4D97-AF65-F5344CB8AC3E}">
        <p14:creationId xmlns:p14="http://schemas.microsoft.com/office/powerpoint/2010/main" val="38604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Bodemaspecten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5485410" cy="4419599"/>
          </a:xfrm>
        </p:spPr>
        <p:txBody>
          <a:bodyPr/>
          <a:lstStyle/>
          <a:p>
            <a:pPr marL="0" indent="0">
              <a:buNone/>
            </a:pPr>
            <a:r>
              <a:rPr lang="nl-NL" sz="2400">
                <a:effectLst/>
                <a:ea typeface="Times New Roman" panose="02020603050405020304" pitchFamily="18" charset="0"/>
              </a:rPr>
              <a:t>Diepe ondergrond: Geologie</a:t>
            </a:r>
          </a:p>
          <a:p>
            <a:pPr marL="0" indent="0">
              <a:buNone/>
            </a:pPr>
            <a:endParaRPr lang="nl-NL" sz="2400"/>
          </a:p>
          <a:p>
            <a:pPr marL="0" indent="0">
              <a:buNone/>
            </a:pPr>
            <a:r>
              <a:rPr lang="nl-NL" sz="2400"/>
              <a:t>Breuken in de ondergrond</a:t>
            </a:r>
          </a:p>
          <a:p>
            <a:pPr marL="0" indent="0">
              <a:buNone/>
            </a:pPr>
            <a:r>
              <a:rPr lang="nl-NL" sz="2400"/>
              <a:t>Aanwezigheid delfstoffen</a:t>
            </a:r>
          </a:p>
          <a:p>
            <a:pPr marL="0" indent="0">
              <a:buNone/>
            </a:pPr>
            <a:r>
              <a:rPr lang="nl-NL" sz="2400"/>
              <a:t>Grondwater (af)voerende lagen</a:t>
            </a:r>
            <a:br>
              <a:rPr lang="nl-NL" sz="2400"/>
            </a:br>
            <a:r>
              <a:rPr lang="nl-NL" sz="2400"/>
              <a:t>Bijzondere waarden (geologische/historische waarde)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pic>
        <p:nvPicPr>
          <p:cNvPr id="10" name="Afbeelding 4">
            <a:extLst>
              <a:ext uri="{FF2B5EF4-FFF2-40B4-BE49-F238E27FC236}">
                <a16:creationId xmlns:a16="http://schemas.microsoft.com/office/drawing/2014/main" id="{288105CD-1B1A-63C4-E07C-29DCDBAE29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5362" y="2133931"/>
            <a:ext cx="6000789" cy="442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79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Bodemaspecten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Ondiepe ondergrond/oppervlakte</a:t>
            </a:r>
          </a:p>
          <a:p>
            <a:pPr marL="0" indent="0">
              <a:buNone/>
            </a:pPr>
            <a:endParaRPr lang="nl-NL" sz="2400"/>
          </a:p>
          <a:p>
            <a:pPr marL="0" indent="0">
              <a:buNone/>
            </a:pPr>
            <a:r>
              <a:rPr lang="nl-NL" sz="2400"/>
              <a:t>Vormen van de bodem (reliëf) </a:t>
            </a:r>
          </a:p>
          <a:p>
            <a:pPr marL="0" indent="0">
              <a:buNone/>
            </a:pPr>
            <a:r>
              <a:rPr lang="nl-NL" sz="2400"/>
              <a:t>Grondsoorten</a:t>
            </a:r>
            <a:br>
              <a:rPr lang="nl-NL" sz="2400"/>
            </a:br>
            <a:r>
              <a:rPr lang="nl-NL" sz="2400"/>
              <a:t>Bodemprocessen</a:t>
            </a:r>
            <a:br>
              <a:rPr lang="nl-NL" sz="2400"/>
            </a:br>
            <a:r>
              <a:rPr lang="nl-NL" sz="2400"/>
              <a:t>‘Stevigheid’  van de bodem</a:t>
            </a:r>
          </a:p>
          <a:p>
            <a:pPr marL="0" indent="0">
              <a:buNone/>
            </a:pPr>
            <a:r>
              <a:rPr lang="nl-NL" sz="2400"/>
              <a:t>(chemische) kwaliteit van de bodem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22</a:t>
            </a:fld>
            <a:endParaRPr lang="nl-NL" noProof="0"/>
          </a:p>
        </p:txBody>
      </p:sp>
      <p:pic>
        <p:nvPicPr>
          <p:cNvPr id="8" name="Afbeelding 4">
            <a:extLst>
              <a:ext uri="{FF2B5EF4-FFF2-40B4-BE49-F238E27FC236}">
                <a16:creationId xmlns:a16="http://schemas.microsoft.com/office/drawing/2014/main" id="{8762F450-FFC4-08E3-672F-2DEB561F68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6970" y="1961814"/>
            <a:ext cx="6258906" cy="46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12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Bodemaspecten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Grondwater</a:t>
            </a:r>
          </a:p>
          <a:p>
            <a:pPr marL="0" indent="0">
              <a:buNone/>
            </a:pPr>
            <a:endParaRPr lang="nl-NL" sz="2400"/>
          </a:p>
          <a:p>
            <a:pPr marL="0" indent="0">
              <a:buNone/>
            </a:pPr>
            <a:r>
              <a:rPr lang="nl-NL" sz="2400"/>
              <a:t>Kwel of infiltratiegebied</a:t>
            </a:r>
          </a:p>
          <a:p>
            <a:pPr marL="0" indent="0">
              <a:buNone/>
            </a:pPr>
            <a:r>
              <a:rPr lang="nl-NL" sz="2400"/>
              <a:t>Chemische kwaliteit van grondwater</a:t>
            </a:r>
          </a:p>
          <a:p>
            <a:pPr marL="0" indent="0">
              <a:buNone/>
            </a:pPr>
            <a:r>
              <a:rPr lang="nl-NL" sz="2400"/>
              <a:t>Stromingsrichting en snelheid van grondwater</a:t>
            </a:r>
          </a:p>
          <a:p>
            <a:pPr marL="0" indent="0">
              <a:buNone/>
            </a:pPr>
            <a:r>
              <a:rPr lang="nl-NL" sz="2400"/>
              <a:t>Grondwaterstand en storende lagen</a:t>
            </a:r>
            <a:br>
              <a:rPr lang="nl-NL" sz="2400"/>
            </a:br>
            <a:r>
              <a:rPr lang="nl-NL" sz="2400"/>
              <a:t>Doorlatendheid van de bodem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23</a:t>
            </a:fld>
            <a:endParaRPr lang="nl-NL" noProof="0"/>
          </a:p>
        </p:txBody>
      </p:sp>
      <p:pic>
        <p:nvPicPr>
          <p:cNvPr id="8" name="Afbeelding 3">
            <a:extLst>
              <a:ext uri="{FF2B5EF4-FFF2-40B4-BE49-F238E27FC236}">
                <a16:creationId xmlns:a16="http://schemas.microsoft.com/office/drawing/2014/main" id="{F5B8732E-73B9-7CAC-86E7-52D1E2F2E5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3207" y="2766646"/>
            <a:ext cx="5846309" cy="389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86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Wateraspecten</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a typeface="Times New Roman" panose="02020603050405020304" pitchFamily="18" charset="0"/>
              </a:rPr>
              <a:t>Watersysteem: stroomgebied</a:t>
            </a:r>
            <a:endParaRPr lang="nl-NL" sz="2400">
              <a:effectLst/>
              <a:ea typeface="Times New Roman" panose="02020603050405020304" pitchFamily="18" charset="0"/>
            </a:endParaRPr>
          </a:p>
          <a:p>
            <a:pPr marL="0" indent="0">
              <a:buNone/>
            </a:pPr>
            <a:endParaRPr lang="nl-NL" sz="2400"/>
          </a:p>
          <a:p>
            <a:pPr marL="0" indent="0">
              <a:buNone/>
            </a:pPr>
            <a:r>
              <a:rPr lang="nl-NL" sz="2400"/>
              <a:t>Welke beek- of rivier systeem verzorgt de afwatering? </a:t>
            </a:r>
            <a:br>
              <a:rPr lang="nl-NL" sz="2400"/>
            </a:br>
            <a:r>
              <a:rPr lang="nl-NL" sz="2400"/>
              <a:t>Waterscheidingen en waterschappen</a:t>
            </a:r>
          </a:p>
          <a:p>
            <a:pPr marL="0" indent="0">
              <a:buNone/>
            </a:pPr>
            <a:r>
              <a:rPr lang="nl-NL" sz="2400"/>
              <a:t>Waterbalans en waterketen</a:t>
            </a:r>
          </a:p>
          <a:p>
            <a:pPr marL="0" indent="0">
              <a:buNone/>
            </a:pPr>
            <a:r>
              <a:rPr lang="nl-NL" sz="2400"/>
              <a:t>Verdroging en/of vernatting</a:t>
            </a:r>
          </a:p>
          <a:p>
            <a:pPr marL="0" indent="0">
              <a:buNone/>
            </a:pPr>
            <a:r>
              <a:rPr lang="nl-NL" sz="2400"/>
              <a:t>Stroomsnelheid en richting</a:t>
            </a:r>
          </a:p>
          <a:p>
            <a:pPr marL="0" indent="0">
              <a:buNone/>
            </a:pPr>
            <a:r>
              <a:rPr lang="nl-NL" sz="2400"/>
              <a:t>Hydromorfologie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24</a:t>
            </a:fld>
            <a:endParaRPr lang="nl-NL" noProof="0"/>
          </a:p>
        </p:txBody>
      </p:sp>
      <p:pic>
        <p:nvPicPr>
          <p:cNvPr id="8" name="Afbeelding 7">
            <a:extLst>
              <a:ext uri="{FF2B5EF4-FFF2-40B4-BE49-F238E27FC236}">
                <a16:creationId xmlns:a16="http://schemas.microsoft.com/office/drawing/2014/main" id="{6F312A5C-2A45-4FA1-53ED-CC4B53EC7C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25" y="2141260"/>
            <a:ext cx="5796830" cy="439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9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Wateraspecten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t>Water samenstelling en kwaliteit </a:t>
            </a:r>
          </a:p>
          <a:p>
            <a:pPr marL="0" indent="0">
              <a:buNone/>
            </a:pPr>
            <a:endParaRPr lang="nl-NL" sz="2400"/>
          </a:p>
          <a:p>
            <a:pPr marL="0" indent="0">
              <a:buNone/>
            </a:pPr>
            <a:r>
              <a:rPr lang="nl-NL" sz="2400"/>
              <a:t>Chemische en/of microbiologische kwaliteit oppervlaktewater </a:t>
            </a:r>
          </a:p>
          <a:p>
            <a:pPr marL="0" indent="0">
              <a:buNone/>
            </a:pPr>
            <a:r>
              <a:rPr lang="nl-NL" sz="2400"/>
              <a:t>Hardheid (zachtheid) van water</a:t>
            </a:r>
          </a:p>
          <a:p>
            <a:pPr marL="0" indent="0">
              <a:buNone/>
            </a:pPr>
            <a:r>
              <a:rPr lang="nl-NL" sz="2400"/>
              <a:t>Oorsprong oppervlaktewater</a:t>
            </a:r>
          </a:p>
          <a:p>
            <a:pPr marL="0" indent="0">
              <a:buNone/>
            </a:pPr>
            <a:r>
              <a:rPr lang="nl-NL" sz="2400"/>
              <a:t>Functies van water</a:t>
            </a:r>
            <a:br>
              <a:rPr lang="nl-NL" sz="2400"/>
            </a:br>
            <a:r>
              <a:rPr lang="nl-NL" sz="2400"/>
              <a:t>Verzilting </a:t>
            </a:r>
            <a:br>
              <a:rPr lang="nl-NL" sz="2400"/>
            </a:br>
            <a:r>
              <a:rPr lang="nl-NL" sz="2400"/>
              <a:t>Omgang met afvalwater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25</a:t>
            </a:fld>
            <a:endParaRPr lang="nl-NL" noProof="0"/>
          </a:p>
        </p:txBody>
      </p:sp>
      <p:pic>
        <p:nvPicPr>
          <p:cNvPr id="8" name="Afbeelding 6">
            <a:extLst>
              <a:ext uri="{FF2B5EF4-FFF2-40B4-BE49-F238E27FC236}">
                <a16:creationId xmlns:a16="http://schemas.microsoft.com/office/drawing/2014/main" id="{50C46B71-0C32-C515-D510-425F321F95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0155" y="2044051"/>
            <a:ext cx="6007482" cy="449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58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Biotische aspecten</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Grootschalige bijzondere natuurgebieden</a:t>
            </a:r>
          </a:p>
          <a:p>
            <a:pPr marL="0" indent="0">
              <a:buNone/>
            </a:pPr>
            <a:endParaRPr lang="nl-NL" sz="2400"/>
          </a:p>
          <a:p>
            <a:pPr marL="0" indent="0">
              <a:buNone/>
            </a:pPr>
            <a:r>
              <a:rPr lang="nl-NL" sz="2400"/>
              <a:t>Echte natuur</a:t>
            </a:r>
          </a:p>
          <a:p>
            <a:pPr marL="0" indent="0">
              <a:buNone/>
            </a:pPr>
            <a:r>
              <a:rPr lang="nl-NL" sz="2400" err="1"/>
              <a:t>Halfnatuurlijke</a:t>
            </a:r>
            <a:r>
              <a:rPr lang="nl-NL" sz="2400"/>
              <a:t> gebieden</a:t>
            </a:r>
          </a:p>
          <a:p>
            <a:pPr marL="0" indent="0">
              <a:buNone/>
            </a:pPr>
            <a:r>
              <a:rPr lang="nl-NL" sz="2400"/>
              <a:t>Zeldzame natuurgebieden</a:t>
            </a:r>
            <a:br>
              <a:rPr lang="nl-NL" sz="2400"/>
            </a:br>
            <a:r>
              <a:rPr lang="nl-NL" sz="2400"/>
              <a:t>Doelen van natuurbeheer</a:t>
            </a:r>
            <a:br>
              <a:rPr lang="nl-NL" sz="2400"/>
            </a:br>
            <a:r>
              <a:rPr lang="nl-NL" sz="2400"/>
              <a:t>Verbinden van natuurgebieden</a:t>
            </a:r>
          </a:p>
          <a:p>
            <a:pPr marL="0" indent="0">
              <a:buNone/>
            </a:pPr>
            <a:r>
              <a:rPr lang="nl-NL" sz="2400"/>
              <a:t>Beschermde status </a:t>
            </a:r>
          </a:p>
          <a:p>
            <a:pPr marL="0" indent="0">
              <a:buNone/>
            </a:pPr>
            <a:r>
              <a:rPr lang="nl-NL" sz="2400"/>
              <a:t>(EHS en Europees: Natura 2000)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26</a:t>
            </a:fld>
            <a:endParaRPr lang="nl-NL" noProof="0"/>
          </a:p>
        </p:txBody>
      </p:sp>
      <p:pic>
        <p:nvPicPr>
          <p:cNvPr id="7" name="Afbeelding 5">
            <a:extLst>
              <a:ext uri="{FF2B5EF4-FFF2-40B4-BE49-F238E27FC236}">
                <a16:creationId xmlns:a16="http://schemas.microsoft.com/office/drawing/2014/main" id="{3F5E6914-2EAB-3D01-2BB9-5696955AE0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2846" y="2121571"/>
            <a:ext cx="6367758"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71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Biotische aspecten</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Kleine of multifunctionele natuur</a:t>
            </a:r>
          </a:p>
          <a:p>
            <a:pPr marL="0" indent="0">
              <a:buNone/>
            </a:pPr>
            <a:endParaRPr lang="nl-NL" sz="2400"/>
          </a:p>
          <a:p>
            <a:pPr marL="0" indent="0">
              <a:buNone/>
            </a:pPr>
            <a:r>
              <a:rPr lang="nl-NL" sz="2400"/>
              <a:t>Natuurelementen: Bomen, heggen poelen etc.</a:t>
            </a:r>
            <a:br>
              <a:rPr lang="nl-NL" sz="2400"/>
            </a:br>
            <a:r>
              <a:rPr lang="nl-NL" sz="2400"/>
              <a:t>Parken, recreatiebossen, landgoederen, erven etc. </a:t>
            </a:r>
          </a:p>
          <a:p>
            <a:pPr marL="0" indent="0">
              <a:buNone/>
            </a:pPr>
            <a:r>
              <a:rPr lang="nl-NL" sz="2400"/>
              <a:t>Welke functie?</a:t>
            </a:r>
            <a:br>
              <a:rPr lang="nl-NL" sz="2400"/>
            </a:br>
            <a:r>
              <a:rPr lang="nl-NL" sz="2400"/>
              <a:t>Hoe is het beheer?</a:t>
            </a:r>
            <a:br>
              <a:rPr lang="nl-NL" sz="2400"/>
            </a:br>
            <a:r>
              <a:rPr lang="nl-NL" sz="2400"/>
              <a:t>Welke waarde toegekend?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27</a:t>
            </a:fld>
            <a:endParaRPr lang="nl-NL" noProof="0"/>
          </a:p>
        </p:txBody>
      </p:sp>
      <p:pic>
        <p:nvPicPr>
          <p:cNvPr id="8" name="Afbeelding 3">
            <a:extLst>
              <a:ext uri="{FF2B5EF4-FFF2-40B4-BE49-F238E27FC236}">
                <a16:creationId xmlns:a16="http://schemas.microsoft.com/office/drawing/2014/main" id="{6D529DBE-3EBB-C42C-2A78-29EE87B6AE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7354" y="2484156"/>
            <a:ext cx="5443170" cy="40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26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Biotische aspecten</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Flora en fauna</a:t>
            </a:r>
            <a:br>
              <a:rPr lang="nl-NL" sz="2400">
                <a:effectLst/>
                <a:ea typeface="Times New Roman" panose="02020603050405020304" pitchFamily="18" charset="0"/>
              </a:rPr>
            </a:br>
            <a:br>
              <a:rPr lang="nl-NL" sz="2400">
                <a:effectLst/>
                <a:ea typeface="Times New Roman" panose="02020603050405020304" pitchFamily="18" charset="0"/>
              </a:rPr>
            </a:br>
            <a:r>
              <a:rPr lang="nl-NL" sz="2400">
                <a:effectLst/>
                <a:ea typeface="Times New Roman" panose="02020603050405020304" pitchFamily="18" charset="0"/>
              </a:rPr>
              <a:t>Zeldzame en/of beschermde soorten</a:t>
            </a:r>
            <a:br>
              <a:rPr lang="nl-NL" sz="2400">
                <a:effectLst/>
                <a:ea typeface="Times New Roman" panose="02020603050405020304" pitchFamily="18" charset="0"/>
              </a:rPr>
            </a:br>
            <a:r>
              <a:rPr lang="nl-NL" sz="2400">
                <a:effectLst/>
                <a:ea typeface="Times New Roman" panose="02020603050405020304" pitchFamily="18" charset="0"/>
              </a:rPr>
              <a:t>Ambassadeurssoorten, aandachtsoorten, indicator soorten/kensoorten </a:t>
            </a:r>
            <a:br>
              <a:rPr lang="nl-NL" sz="2400">
                <a:effectLst/>
                <a:ea typeface="Times New Roman" panose="02020603050405020304" pitchFamily="18" charset="0"/>
              </a:rPr>
            </a:br>
            <a:r>
              <a:rPr lang="nl-NL" sz="2400">
                <a:effectLst/>
                <a:ea typeface="Times New Roman" panose="02020603050405020304" pitchFamily="18" charset="0"/>
              </a:rPr>
              <a:t>Relaties tussen soorten: ecologie</a:t>
            </a:r>
          </a:p>
          <a:p>
            <a:pPr marL="0" indent="0">
              <a:buNone/>
            </a:pPr>
            <a:r>
              <a:rPr lang="nl-NL" sz="2400"/>
              <a:t>Uitsterven, migratie, introductie, exoten </a:t>
            </a:r>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28</a:t>
            </a:fld>
            <a:endParaRPr lang="nl-NL" noProof="0"/>
          </a:p>
        </p:txBody>
      </p:sp>
      <p:pic>
        <p:nvPicPr>
          <p:cNvPr id="7" name="Afbeelding 3">
            <a:extLst>
              <a:ext uri="{FF2B5EF4-FFF2-40B4-BE49-F238E27FC236}">
                <a16:creationId xmlns:a16="http://schemas.microsoft.com/office/drawing/2014/main" id="{55A4D67B-6418-8001-EDA9-9ED37E78F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8804" y="2567354"/>
            <a:ext cx="5325044" cy="399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163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Nog een keer aan de slag!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Aan de slag met Trede 3</a:t>
            </a:r>
            <a:r>
              <a:rPr lang="nl-NL" sz="2400">
                <a:ea typeface="Times New Roman" panose="02020603050405020304" pitchFamily="18" charset="0"/>
              </a:rPr>
              <a:t>! </a:t>
            </a:r>
            <a:r>
              <a:rPr lang="nl-NL" sz="2400">
                <a:effectLst/>
                <a:ea typeface="Times New Roman" panose="02020603050405020304" pitchFamily="18" charset="0"/>
              </a:rPr>
              <a:t>Op zoek naar eigen </a:t>
            </a:r>
            <a:r>
              <a:rPr lang="nl-NL" sz="2400" b="1" err="1">
                <a:effectLst/>
                <a:ea typeface="Times New Roman" panose="02020603050405020304" pitchFamily="18" charset="0"/>
              </a:rPr>
              <a:t>MER</a:t>
            </a:r>
            <a:r>
              <a:rPr lang="nl-NL" sz="2400" err="1">
                <a:effectLst/>
                <a:ea typeface="Times New Roman" panose="02020603050405020304" pitchFamily="18" charset="0"/>
              </a:rPr>
              <a:t>plan</a:t>
            </a:r>
            <a:br>
              <a:rPr lang="nl-NL" sz="2400">
                <a:effectLst/>
                <a:ea typeface="Times New Roman" panose="02020603050405020304" pitchFamily="18" charset="0"/>
              </a:rPr>
            </a:br>
            <a:br>
              <a:rPr lang="nl-NL" sz="2400">
                <a:effectLst/>
                <a:ea typeface="Times New Roman" panose="02020603050405020304" pitchFamily="18" charset="0"/>
              </a:rPr>
            </a:br>
            <a:br>
              <a:rPr lang="nl-NL" sz="2400">
                <a:effectLst/>
                <a:ea typeface="Times New Roman" panose="02020603050405020304" pitchFamily="18" charset="0"/>
              </a:rPr>
            </a:br>
            <a:r>
              <a:rPr lang="nl-NL" sz="2400" b="1" u="sng">
                <a:effectLst/>
                <a:ea typeface="Times New Roman" panose="02020603050405020304" pitchFamily="18" charset="0"/>
              </a:rPr>
              <a:t>PROTIP</a:t>
            </a:r>
            <a:br>
              <a:rPr lang="nl-NL" sz="2400">
                <a:effectLst/>
                <a:ea typeface="Times New Roman" panose="02020603050405020304" pitchFamily="18" charset="0"/>
              </a:rPr>
            </a:br>
            <a:r>
              <a:rPr lang="nl-NL" sz="2400">
                <a:effectLst/>
                <a:ea typeface="Times New Roman" panose="02020603050405020304" pitchFamily="18" charset="0"/>
              </a:rPr>
              <a:t>Gebruik planviewer </a:t>
            </a:r>
            <a:br>
              <a:rPr lang="nl-NL" sz="2400">
                <a:effectLst/>
                <a:ea typeface="Times New Roman" panose="02020603050405020304" pitchFamily="18" charset="0"/>
              </a:rPr>
            </a:br>
            <a:br>
              <a:rPr lang="nl-NL" sz="2400">
                <a:effectLst/>
                <a:ea typeface="Times New Roman" panose="02020603050405020304" pitchFamily="18" charset="0"/>
              </a:rPr>
            </a:br>
            <a:r>
              <a:rPr lang="nl-NL" sz="2400" err="1">
                <a:effectLst/>
                <a:ea typeface="Times New Roman" panose="02020603050405020304" pitchFamily="18" charset="0"/>
              </a:rPr>
              <a:t>Quickscan</a:t>
            </a:r>
            <a:r>
              <a:rPr lang="nl-NL" sz="2400">
                <a:effectLst/>
                <a:ea typeface="Times New Roman" panose="02020603050405020304" pitchFamily="18" charset="0"/>
              </a:rPr>
              <a:t> flora/fauna of water + locatie </a:t>
            </a:r>
            <a:br>
              <a:rPr lang="nl-NL" sz="2400">
                <a:effectLst/>
                <a:ea typeface="Times New Roman" panose="02020603050405020304" pitchFamily="18" charset="0"/>
              </a:rPr>
            </a:br>
            <a:br>
              <a:rPr lang="nl-NL" sz="2400">
                <a:effectLst/>
                <a:ea typeface="Times New Roman" panose="02020603050405020304" pitchFamily="18" charset="0"/>
              </a:rPr>
            </a:br>
            <a:r>
              <a:rPr lang="nl-NL" sz="2400">
                <a:effectLst/>
                <a:ea typeface="Times New Roman" panose="02020603050405020304" pitchFamily="18" charset="0"/>
              </a:rPr>
              <a:t>Bijvoorbeeld </a:t>
            </a:r>
            <a:r>
              <a:rPr lang="nl-NL" sz="2400" err="1">
                <a:effectLst/>
                <a:ea typeface="Times New Roman" panose="02020603050405020304" pitchFamily="18" charset="0"/>
              </a:rPr>
              <a:t>Quickscan</a:t>
            </a:r>
            <a:r>
              <a:rPr lang="nl-NL" sz="2400">
                <a:effectLst/>
                <a:ea typeface="Times New Roman" panose="02020603050405020304" pitchFamily="18" charset="0"/>
              </a:rPr>
              <a:t> flora &amp; Fauna + Roermond:</a:t>
            </a:r>
            <a:endParaRPr lang="nl-NL" sz="2400"/>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29</a:t>
            </a:fld>
            <a:endParaRPr lang="nl-NL" noProof="0"/>
          </a:p>
        </p:txBody>
      </p:sp>
      <p:pic>
        <p:nvPicPr>
          <p:cNvPr id="8" name="Graphic 7" descr="Kopieerapparaat met effen opvulling">
            <a:hlinkClick r:id="rId2"/>
            <a:extLst>
              <a:ext uri="{FF2B5EF4-FFF2-40B4-BE49-F238E27FC236}">
                <a16:creationId xmlns:a16="http://schemas.microsoft.com/office/drawing/2014/main" id="{496CEF2A-4565-46F0-CF33-F294F769A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6809" y="2870673"/>
            <a:ext cx="2766646" cy="2766646"/>
          </a:xfrm>
          <a:prstGeom prst="rect">
            <a:avLst/>
          </a:prstGeom>
        </p:spPr>
      </p:pic>
      <p:sp>
        <p:nvSpPr>
          <p:cNvPr id="9" name="Ondertitel 2">
            <a:extLst>
              <a:ext uri="{FF2B5EF4-FFF2-40B4-BE49-F238E27FC236}">
                <a16:creationId xmlns:a16="http://schemas.microsoft.com/office/drawing/2014/main" id="{30F7F043-D3F3-9FBF-906A-D7967EB90666}"/>
              </a:ext>
            </a:extLst>
          </p:cNvPr>
          <p:cNvSpPr txBox="1">
            <a:spLocks/>
          </p:cNvSpPr>
          <p:nvPr/>
        </p:nvSpPr>
        <p:spPr>
          <a:xfrm>
            <a:off x="9245016" y="5282795"/>
            <a:ext cx="2370232" cy="13965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nl-NL">
                <a:solidFill>
                  <a:schemeClr val="bg2">
                    <a:lumMod val="85000"/>
                  </a:schemeClr>
                </a:solidFill>
              </a:rPr>
              <a:t>Ik ben een link. Klik op mij </a:t>
            </a:r>
            <a:r>
              <a:rPr lang="nl-NL">
                <a:solidFill>
                  <a:schemeClr val="bg2">
                    <a:lumMod val="85000"/>
                  </a:schemeClr>
                </a:solidFill>
                <a:sym typeface="Wingdings" panose="05000000000000000000" pitchFamily="2" charset="2"/>
              </a:rPr>
              <a:t> </a:t>
            </a:r>
            <a:endParaRPr lang="nl-NL">
              <a:solidFill>
                <a:schemeClr val="bg2">
                  <a:lumMod val="85000"/>
                </a:schemeClr>
              </a:solidFill>
            </a:endParaRPr>
          </a:p>
        </p:txBody>
      </p:sp>
    </p:spTree>
    <p:extLst>
      <p:ext uri="{BB962C8B-B14F-4D97-AF65-F5344CB8AC3E}">
        <p14:creationId xmlns:p14="http://schemas.microsoft.com/office/powerpoint/2010/main" val="313222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5C96D-6B18-AC03-C0A1-C8F1257F166B}"/>
              </a:ext>
            </a:extLst>
          </p:cNvPr>
          <p:cNvSpPr>
            <a:spLocks noGrp="1"/>
          </p:cNvSpPr>
          <p:nvPr>
            <p:ph type="title"/>
          </p:nvPr>
        </p:nvSpPr>
        <p:spPr/>
        <p:txBody>
          <a:bodyPr/>
          <a:lstStyle/>
          <a:p>
            <a:r>
              <a:rPr lang="nl-NL"/>
              <a:t>Milieueffectrapportage (MER)</a:t>
            </a:r>
          </a:p>
        </p:txBody>
      </p:sp>
      <p:sp>
        <p:nvSpPr>
          <p:cNvPr id="3" name="Tijdelijke aanduiding voor inhoud 2">
            <a:extLst>
              <a:ext uri="{FF2B5EF4-FFF2-40B4-BE49-F238E27FC236}">
                <a16:creationId xmlns:a16="http://schemas.microsoft.com/office/drawing/2014/main" id="{9D6185CD-A9FE-FA97-E24B-4F102FAE478B}"/>
              </a:ext>
            </a:extLst>
          </p:cNvPr>
          <p:cNvSpPr>
            <a:spLocks noGrp="1"/>
          </p:cNvSpPr>
          <p:nvPr>
            <p:ph idx="1"/>
          </p:nvPr>
        </p:nvSpPr>
        <p:spPr>
          <a:xfrm>
            <a:off x="371476" y="1041523"/>
            <a:ext cx="10941294" cy="4419599"/>
          </a:xfrm>
        </p:spPr>
        <p:txBody>
          <a:bodyPr/>
          <a:lstStyle/>
          <a:p>
            <a:pPr marL="0" indent="0">
              <a:buNone/>
            </a:pPr>
            <a:r>
              <a:rPr lang="nl-NL"/>
              <a:t>Milieueffectrapportage (MER) brengt de milieugevolgen van een besluit in beeld voordat het besluit wordt genomen. Zo kan de overheid die het besluit neemt (het bevoegd gezag) de milieugevolgen bij haar afwegingen betrekken. Het doel van MER is om het milieubelang een volwaardige plaats te geven in de besluitvorming over activiteiten met mogelijk belangrijke nadelige gevolgen voor het milieu. Om de doelstellingen te bereiken wordt voor bepaalde projecten en plannen een milieueffectrapport (MER) opgesteld. Hierin wordt duidelijk welke milieueffecten verwacht worden van het project of plan. MER. is gebaseerd op Europese regelgeving. In Nederland is </a:t>
            </a:r>
            <a:r>
              <a:rPr lang="nl-NL" err="1"/>
              <a:t>m.e.r</a:t>
            </a:r>
            <a:r>
              <a:rPr lang="nl-NL"/>
              <a:t>. geregeld in de Wet milieubeheer (</a:t>
            </a:r>
            <a:r>
              <a:rPr lang="nl-NL" err="1"/>
              <a:t>Wm</a:t>
            </a:r>
            <a:r>
              <a:rPr lang="nl-NL"/>
              <a:t>) en in de uitvoeringswetgeving in de vorm van een </a:t>
            </a:r>
            <a:r>
              <a:rPr lang="nl-NL" err="1"/>
              <a:t>Amvb</a:t>
            </a:r>
            <a:r>
              <a:rPr lang="nl-NL"/>
              <a:t> (het Besluit MER). Er bestaat een beperkte en een uitgebreide MER-procedure. Welke procedure van toepassing is, hangt af van de grootte van het project. Voor kleine projecten is geen MER noodzakelijk maar moet er wel altijd een beperkt overzicht van de milieugevolgen gegeven worden. Dit kan in de vorm van een ruimtelijke onderbouwing of een milieu/natuur-scan. </a:t>
            </a:r>
          </a:p>
        </p:txBody>
      </p:sp>
      <p:sp>
        <p:nvSpPr>
          <p:cNvPr id="4" name="Tijdelijke aanduiding voor datum 3">
            <a:extLst>
              <a:ext uri="{FF2B5EF4-FFF2-40B4-BE49-F238E27FC236}">
                <a16:creationId xmlns:a16="http://schemas.microsoft.com/office/drawing/2014/main" id="{510239B3-18C3-6DE8-42BA-EDAF8E393A8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364E5CC1-F44B-E9FD-B506-16A212F9000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C0A2CFBF-0571-0102-2156-8ECE60A74380}"/>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Tree>
    <p:extLst>
      <p:ext uri="{BB962C8B-B14F-4D97-AF65-F5344CB8AC3E}">
        <p14:creationId xmlns:p14="http://schemas.microsoft.com/office/powerpoint/2010/main" val="96261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65027-E9E3-01AA-9EBD-0B242E73289A}"/>
              </a:ext>
            </a:extLst>
          </p:cNvPr>
          <p:cNvSpPr>
            <a:spLocks noGrp="1"/>
          </p:cNvSpPr>
          <p:nvPr>
            <p:ph type="title"/>
          </p:nvPr>
        </p:nvSpPr>
        <p:spPr/>
        <p:txBody>
          <a:bodyPr/>
          <a:lstStyle/>
          <a:p>
            <a:r>
              <a:rPr lang="nl-NL"/>
              <a:t>Wat wordt er van je </a:t>
            </a:r>
            <a:r>
              <a:rPr lang="nl-NL" err="1"/>
              <a:t>gevraagdtdtdt</a:t>
            </a:r>
            <a:r>
              <a:rPr lang="nl-NL"/>
              <a:t>? </a:t>
            </a:r>
          </a:p>
        </p:txBody>
      </p:sp>
      <p:sp>
        <p:nvSpPr>
          <p:cNvPr id="3" name="Tijdelijke aanduiding voor inhoud 2">
            <a:extLst>
              <a:ext uri="{FF2B5EF4-FFF2-40B4-BE49-F238E27FC236}">
                <a16:creationId xmlns:a16="http://schemas.microsoft.com/office/drawing/2014/main" id="{E6ADBDDC-79BF-4060-0E94-60534B837C96}"/>
              </a:ext>
            </a:extLst>
          </p:cNvPr>
          <p:cNvSpPr>
            <a:spLocks noGrp="1"/>
          </p:cNvSpPr>
          <p:nvPr>
            <p:ph idx="1"/>
          </p:nvPr>
        </p:nvSpPr>
        <p:spPr>
          <a:xfrm>
            <a:off x="371474" y="877064"/>
            <a:ext cx="11449050" cy="4419599"/>
          </a:xfrm>
        </p:spPr>
        <p:txBody>
          <a:bodyPr/>
          <a:lstStyle/>
          <a:p>
            <a:pPr marL="342900" indent="-342900">
              <a:buFont typeface="+mj-lt"/>
              <a:buAutoNum type="arabicPeriod"/>
            </a:pPr>
            <a:r>
              <a:rPr lang="nl-NL" sz="2000"/>
              <a:t>Wat is het verschil tussen een basisscan en een volledig onderzoek? </a:t>
            </a:r>
          </a:p>
          <a:p>
            <a:pPr marL="342900" indent="-342900">
              <a:buFont typeface="+mj-lt"/>
              <a:buAutoNum type="arabicPeriod"/>
            </a:pPr>
            <a:endParaRPr lang="nl-NL" sz="2000"/>
          </a:p>
          <a:p>
            <a:pPr marL="342900" indent="-342900">
              <a:buFont typeface="+mj-lt"/>
              <a:buAutoNum type="arabicPeriod"/>
            </a:pPr>
            <a:r>
              <a:rPr lang="nl-NL" sz="2000"/>
              <a:t>Geef drie redenen waarom je eerst een literatuur- of bureauonderzoek uitvoert? </a:t>
            </a:r>
          </a:p>
          <a:p>
            <a:pPr marL="342900" indent="-342900">
              <a:buFont typeface="+mj-lt"/>
              <a:buAutoNum type="arabicPeriod"/>
            </a:pPr>
            <a:endParaRPr lang="nl-NL" sz="2000"/>
          </a:p>
          <a:p>
            <a:pPr marL="342900" indent="-342900">
              <a:buFont typeface="+mj-lt"/>
              <a:buAutoNum type="arabicPeriod"/>
            </a:pPr>
            <a:r>
              <a:rPr lang="nl-NL" sz="2000"/>
              <a:t>Zoek nu een specifieke Quick Scan en geef aan welke je keuze is. </a:t>
            </a:r>
          </a:p>
          <a:p>
            <a:pPr marL="342900" indent="-342900">
              <a:buFont typeface="+mj-lt"/>
              <a:buAutoNum type="arabicPeriod"/>
            </a:pPr>
            <a:endParaRPr lang="nl-NL" sz="2000"/>
          </a:p>
          <a:p>
            <a:pPr marL="342900" indent="-342900">
              <a:buFont typeface="+mj-lt"/>
              <a:buAutoNum type="arabicPeriod"/>
            </a:pPr>
            <a:r>
              <a:rPr lang="nl-NL" sz="2000"/>
              <a:t>Wat is er in het bureau-onderzoek onderzocht? Geef kort aan op welke wijze. </a:t>
            </a:r>
          </a:p>
          <a:p>
            <a:pPr marL="342900" indent="-342900">
              <a:buFont typeface="+mj-lt"/>
              <a:buAutoNum type="arabicPeriod"/>
            </a:pPr>
            <a:endParaRPr lang="nl-NL" sz="2000"/>
          </a:p>
          <a:p>
            <a:pPr marL="342900" indent="-342900">
              <a:buFont typeface="+mj-lt"/>
              <a:buAutoNum type="arabicPeriod"/>
            </a:pPr>
            <a:r>
              <a:rPr lang="nl-NL" sz="2000"/>
              <a:t>Wat is er in het veldbezoek onderzocht? Geef kort aan op welke wijze. </a:t>
            </a:r>
          </a:p>
          <a:p>
            <a:pPr marL="342900" indent="-342900">
              <a:buFont typeface="+mj-lt"/>
              <a:buAutoNum type="arabicPeriod"/>
            </a:pPr>
            <a:endParaRPr lang="nl-NL" sz="2000"/>
          </a:p>
          <a:p>
            <a:pPr marL="342900" indent="-342900">
              <a:buFont typeface="+mj-lt"/>
              <a:buAutoNum type="arabicPeriod"/>
            </a:pPr>
            <a:r>
              <a:rPr lang="nl-NL" sz="2000"/>
              <a:t>Welke conclusies worden er getrokken over de effecten van de ruimtelijke ontwikkeling op de bestaande flora en fauna? </a:t>
            </a:r>
          </a:p>
          <a:p>
            <a:pPr marL="342900" indent="-342900">
              <a:buFont typeface="+mj-lt"/>
              <a:buAutoNum type="arabicPeriod"/>
            </a:pPr>
            <a:endParaRPr lang="nl-NL" sz="2000"/>
          </a:p>
          <a:p>
            <a:pPr marL="342900" indent="-342900">
              <a:buFont typeface="+mj-lt"/>
              <a:buAutoNum type="arabicPeriod"/>
            </a:pPr>
            <a:r>
              <a:rPr lang="nl-NL" sz="2000"/>
              <a:t>Welk advies wordt er gegeven ten aanzien van het voorkomen van (negatieve) effecten van de ruimtelijke ontwikkeling op de flora en fauna</a:t>
            </a:r>
          </a:p>
        </p:txBody>
      </p:sp>
      <p:sp>
        <p:nvSpPr>
          <p:cNvPr id="4" name="Tijdelijke aanduiding voor datum 3">
            <a:extLst>
              <a:ext uri="{FF2B5EF4-FFF2-40B4-BE49-F238E27FC236}">
                <a16:creationId xmlns:a16="http://schemas.microsoft.com/office/drawing/2014/main" id="{82F5F829-6BBA-387B-26A8-97EE8C95BA62}"/>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AB36A162-F186-0DD7-475E-078106DDDEC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4A89B55-084C-1A4F-A2F8-417595D7BC2E}"/>
              </a:ext>
            </a:extLst>
          </p:cNvPr>
          <p:cNvSpPr>
            <a:spLocks noGrp="1"/>
          </p:cNvSpPr>
          <p:nvPr>
            <p:ph type="sldNum" sz="quarter" idx="12"/>
          </p:nvPr>
        </p:nvSpPr>
        <p:spPr/>
        <p:txBody>
          <a:bodyPr/>
          <a:lstStyle/>
          <a:p>
            <a:fld id="{45B76B8B-DE07-48A4-9913-B57A52F2F853}" type="slidenum">
              <a:rPr lang="nl-NL" noProof="0" smtClean="0"/>
              <a:t>30</a:t>
            </a:fld>
            <a:endParaRPr lang="nl-NL" noProof="0"/>
          </a:p>
        </p:txBody>
      </p:sp>
    </p:spTree>
    <p:extLst>
      <p:ext uri="{BB962C8B-B14F-4D97-AF65-F5344CB8AC3E}">
        <p14:creationId xmlns:p14="http://schemas.microsoft.com/office/powerpoint/2010/main" val="409537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a:t>Verder met Trede 4 </a:t>
            </a:r>
            <a:r>
              <a:rPr lang="nl-NL">
                <a:solidFill>
                  <a:srgbClr val="FF0000"/>
                </a:solidFill>
                <a:sym typeface="Wingdings" panose="05000000000000000000" pitchFamily="2" charset="2"/>
              </a:rPr>
              <a:t></a:t>
            </a:r>
            <a:r>
              <a:rPr lang="nl-NL">
                <a:sym typeface="Wingdings" panose="05000000000000000000" pitchFamily="2" charset="2"/>
              </a:rPr>
              <a:t> </a:t>
            </a:r>
            <a:endParaRPr lang="nl-NL"/>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a:effectLst/>
                <a:ea typeface="Times New Roman" panose="02020603050405020304" pitchFamily="18" charset="0"/>
              </a:rPr>
              <a:t>Trede 4 Onderzoek in </a:t>
            </a:r>
            <a:r>
              <a:rPr lang="nl-NL" sz="2400" u="sng">
                <a:effectLst/>
                <a:ea typeface="Times New Roman" panose="02020603050405020304" pitchFamily="18" charset="0"/>
              </a:rPr>
              <a:t>lagen</a:t>
            </a:r>
            <a:r>
              <a:rPr lang="nl-NL" sz="2400">
                <a:effectLst/>
                <a:ea typeface="Times New Roman" panose="02020603050405020304" pitchFamily="18" charset="0"/>
              </a:rPr>
              <a:t> </a:t>
            </a:r>
            <a:br>
              <a:rPr lang="nl-NL" sz="2400">
                <a:effectLst/>
                <a:ea typeface="Times New Roman" panose="02020603050405020304" pitchFamily="18" charset="0"/>
              </a:rPr>
            </a:br>
            <a:br>
              <a:rPr lang="nl-NL" sz="2400">
                <a:effectLst/>
                <a:ea typeface="Times New Roman" panose="02020603050405020304" pitchFamily="18" charset="0"/>
              </a:rPr>
            </a:br>
            <a:r>
              <a:rPr lang="nl-NL" sz="2400"/>
              <a:t>Bij de afwegingen die je maakt om te beoordelen of een project bijdraagt aan een “Goede Ruimtelijke Ordening” moet je inzicht krijgen in alle zaken die een rol kunnen spelen op de gehele inrichting van je leefomgeving. Denk hierbij aan de kwaliteit van bodem en water maar ook aan duurzaamheid in materiaalgebruik en de impact op flora en fauna. Er is een checklist die je hierbij helpt. Hierop staan vrijwel alle aspecten die een afweging verdienen. Zoals met alle projecten zijn ze niet allemaal van toepassing ofwel relevant. Welke van belang zijn ga jij in deze trede uitzoeken</a:t>
            </a:r>
            <a:br>
              <a:rPr lang="nl-NL" sz="2400">
                <a:effectLst/>
                <a:ea typeface="Times New Roman" panose="02020603050405020304" pitchFamily="18" charset="0"/>
              </a:rPr>
            </a:br>
            <a:endParaRPr lang="nl-NL" sz="2400"/>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31</a:t>
            </a:fld>
            <a:endParaRPr lang="nl-NL" noProof="0"/>
          </a:p>
        </p:txBody>
      </p:sp>
      <p:sp>
        <p:nvSpPr>
          <p:cNvPr id="7" name="Ondertitel 2">
            <a:extLst>
              <a:ext uri="{FF2B5EF4-FFF2-40B4-BE49-F238E27FC236}">
                <a16:creationId xmlns:a16="http://schemas.microsoft.com/office/drawing/2014/main" id="{B9876447-D2D9-5ED8-B334-8FC935EB6E1F}"/>
              </a:ext>
            </a:extLst>
          </p:cNvPr>
          <p:cNvSpPr txBox="1">
            <a:spLocks/>
          </p:cNvSpPr>
          <p:nvPr/>
        </p:nvSpPr>
        <p:spPr>
          <a:xfrm>
            <a:off x="4147071" y="980304"/>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err="1">
                <a:solidFill>
                  <a:schemeClr val="bg2">
                    <a:lumMod val="85000"/>
                  </a:schemeClr>
                </a:solidFill>
              </a:rPr>
              <a:t>Yaaaaaaay</a:t>
            </a:r>
            <a:r>
              <a:rPr lang="nl-NL" sz="1200">
                <a:solidFill>
                  <a:schemeClr val="bg2">
                    <a:lumMod val="85000"/>
                  </a:schemeClr>
                </a:solidFill>
              </a:rPr>
              <a:t>! </a:t>
            </a:r>
          </a:p>
        </p:txBody>
      </p:sp>
    </p:spTree>
    <p:extLst>
      <p:ext uri="{BB962C8B-B14F-4D97-AF65-F5344CB8AC3E}">
        <p14:creationId xmlns:p14="http://schemas.microsoft.com/office/powerpoint/2010/main" val="3472889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350A982-7142-89E6-11C8-A6066D9BFC27}"/>
              </a:ext>
            </a:extLst>
          </p:cNvPr>
          <p:cNvSpPr>
            <a:spLocks noGrp="1"/>
          </p:cNvSpPr>
          <p:nvPr>
            <p:ph idx="1"/>
          </p:nvPr>
        </p:nvSpPr>
        <p:spPr>
          <a:xfrm>
            <a:off x="371474" y="316830"/>
            <a:ext cx="11449050" cy="4419599"/>
          </a:xfrm>
        </p:spPr>
        <p:txBody>
          <a:bodyPr/>
          <a:lstStyle/>
          <a:p>
            <a:pPr marL="0" indent="0">
              <a:buNone/>
            </a:pPr>
            <a:r>
              <a:rPr lang="nl-NL"/>
              <a:t>Bekijk het schema. </a:t>
            </a:r>
          </a:p>
          <a:p>
            <a:pPr marL="0" indent="0">
              <a:buNone/>
            </a:pPr>
            <a:r>
              <a:rPr lang="nl-NL"/>
              <a:t>De vraag is : “heeft het project een verband met het afwegingsaspect, en zo ja wat is dat verband?” </a:t>
            </a:r>
          </a:p>
          <a:p>
            <a:pPr marL="0" indent="0">
              <a:buNone/>
            </a:pPr>
            <a:endParaRPr lang="nl-NL"/>
          </a:p>
          <a:p>
            <a:pPr marL="0" indent="0">
              <a:buNone/>
            </a:pPr>
            <a:r>
              <a:rPr lang="nl-NL"/>
              <a:t>Maak van de uitvoering van deze trede gebruik van onderstaande voorbeeldprojecten. </a:t>
            </a:r>
          </a:p>
          <a:p>
            <a:pPr marL="0" indent="0">
              <a:buNone/>
            </a:pPr>
            <a:endParaRPr lang="nl-NL"/>
          </a:p>
          <a:p>
            <a:pPr marL="342900" indent="-342900">
              <a:buAutoNum type="arabicPeriod"/>
            </a:pPr>
            <a:r>
              <a:rPr lang="nl-NL"/>
              <a:t>De van een overstromingspolder “Het </a:t>
            </a:r>
            <a:r>
              <a:rPr lang="nl-NL" err="1"/>
              <a:t>Overdiep</a:t>
            </a:r>
            <a:r>
              <a:rPr lang="nl-NL"/>
              <a:t>” te Waalwijk. </a:t>
            </a:r>
          </a:p>
          <a:p>
            <a:pPr marL="342900" indent="-342900">
              <a:buAutoNum type="arabicPeriod"/>
            </a:pPr>
            <a:r>
              <a:rPr lang="nl-NL"/>
              <a:t>De uitbouw van vliegveld Lelystad als internationale luchthaven. </a:t>
            </a:r>
          </a:p>
          <a:p>
            <a:pPr marL="342900" indent="-342900">
              <a:buAutoNum type="arabicPeriod"/>
            </a:pPr>
            <a:r>
              <a:rPr lang="nl-NL"/>
              <a:t>Het doorsteken van de dijken in Zeeuwse zeepolders voor natuurontwikkeling. </a:t>
            </a:r>
          </a:p>
          <a:p>
            <a:pPr marL="342900" indent="-342900">
              <a:buAutoNum type="arabicPeriod"/>
            </a:pPr>
            <a:r>
              <a:rPr lang="nl-NL"/>
              <a:t>Het bouwen van windmolens op zee. </a:t>
            </a:r>
          </a:p>
          <a:p>
            <a:pPr marL="342900" indent="-342900">
              <a:buAutoNum type="arabicPeriod"/>
            </a:pPr>
            <a:r>
              <a:rPr lang="nl-NL"/>
              <a:t>Aanleg Golfbaan Bernardus in Cromvoirt op voormalig boerenland. </a:t>
            </a:r>
          </a:p>
          <a:p>
            <a:pPr marL="342900" indent="-342900">
              <a:buAutoNum type="arabicPeriod"/>
            </a:pPr>
            <a:r>
              <a:rPr lang="nl-NL"/>
              <a:t>Natte grondwaterafhankelijke Natuurontwikkeling “het Vlijmens Ven” op voormalige maisakkers. </a:t>
            </a:r>
          </a:p>
          <a:p>
            <a:pPr marL="342900" indent="-342900">
              <a:buAutoNum type="arabicPeriod"/>
            </a:pPr>
            <a:endParaRPr lang="nl-NL"/>
          </a:p>
          <a:p>
            <a:pPr marL="0" indent="0">
              <a:buNone/>
            </a:pPr>
            <a:r>
              <a:rPr lang="nl-NL"/>
              <a:t>Zaken die niet van belang zijn geef je aan met 0. </a:t>
            </a:r>
          </a:p>
          <a:p>
            <a:pPr marL="0" indent="0">
              <a:buNone/>
            </a:pPr>
            <a:r>
              <a:rPr lang="nl-NL" b="1"/>
              <a:t>Kolom 1: </a:t>
            </a:r>
            <a:r>
              <a:rPr lang="nl-NL"/>
              <a:t>Is het aspect belangrijk voor het project? </a:t>
            </a:r>
            <a:r>
              <a:rPr lang="nl-NL" b="1">
                <a:solidFill>
                  <a:srgbClr val="FF0000"/>
                </a:solidFill>
              </a:rPr>
              <a:t>(++, +, 0) </a:t>
            </a:r>
            <a:r>
              <a:rPr lang="nl-NL"/>
              <a:t>Geef een korte uitwerking van de relevante afwegingsaspecten. </a:t>
            </a:r>
          </a:p>
          <a:p>
            <a:pPr marL="0" indent="0">
              <a:buNone/>
            </a:pPr>
            <a:endParaRPr lang="nl-NL"/>
          </a:p>
          <a:p>
            <a:pPr marL="0" indent="0">
              <a:buNone/>
            </a:pPr>
            <a:r>
              <a:rPr lang="nl-NL" b="1"/>
              <a:t>Kolom 2: </a:t>
            </a:r>
            <a:r>
              <a:rPr lang="nl-NL"/>
              <a:t>Welke hoofdvraag kun je stellen als het aspect relevant is? Stel per laag drie goede onderzoeksvragen </a:t>
            </a:r>
          </a:p>
          <a:p>
            <a:pPr marL="0" indent="0">
              <a:buNone/>
            </a:pPr>
            <a:endParaRPr lang="nl-NL"/>
          </a:p>
          <a:p>
            <a:pPr marL="0" indent="0">
              <a:buNone/>
            </a:pPr>
            <a:r>
              <a:rPr lang="nl-NL"/>
              <a:t>Geef daarna aan </a:t>
            </a:r>
          </a:p>
          <a:p>
            <a:pPr marL="342900" indent="-342900">
              <a:buAutoNum type="arabicPeriod"/>
            </a:pPr>
            <a:r>
              <a:rPr lang="nl-NL"/>
              <a:t>Of je verwacht dat deze activiteit of project wettelijk doorgang kan vinden. </a:t>
            </a:r>
          </a:p>
          <a:p>
            <a:pPr marL="0" indent="0">
              <a:buNone/>
            </a:pPr>
            <a:r>
              <a:rPr lang="nl-NL"/>
              <a:t>2. Welke belangrijke beperkingen er in een eventuele verleende vergunning opgenomen moeten worden? </a:t>
            </a:r>
          </a:p>
        </p:txBody>
      </p:sp>
      <p:sp>
        <p:nvSpPr>
          <p:cNvPr id="4" name="Tijdelijke aanduiding voor datum 3">
            <a:extLst>
              <a:ext uri="{FF2B5EF4-FFF2-40B4-BE49-F238E27FC236}">
                <a16:creationId xmlns:a16="http://schemas.microsoft.com/office/drawing/2014/main" id="{C3977DDF-2759-1065-774E-E70D1D13B8A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861B1A8E-5932-C6DA-049B-25E8983BAD7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2C5CB9A3-B98C-A960-2125-27C0CC84AB6A}"/>
              </a:ext>
            </a:extLst>
          </p:cNvPr>
          <p:cNvSpPr>
            <a:spLocks noGrp="1"/>
          </p:cNvSpPr>
          <p:nvPr>
            <p:ph type="sldNum" sz="quarter" idx="12"/>
          </p:nvPr>
        </p:nvSpPr>
        <p:spPr/>
        <p:txBody>
          <a:bodyPr/>
          <a:lstStyle/>
          <a:p>
            <a:fld id="{45B76B8B-DE07-48A4-9913-B57A52F2F853}" type="slidenum">
              <a:rPr lang="nl-NL" noProof="0" smtClean="0"/>
              <a:t>32</a:t>
            </a:fld>
            <a:endParaRPr lang="nl-NL" noProof="0"/>
          </a:p>
        </p:txBody>
      </p:sp>
    </p:spTree>
    <p:extLst>
      <p:ext uri="{BB962C8B-B14F-4D97-AF65-F5344CB8AC3E}">
        <p14:creationId xmlns:p14="http://schemas.microsoft.com/office/powerpoint/2010/main" val="291557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3977DDF-2759-1065-774E-E70D1D13B8A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861B1A8E-5932-C6DA-049B-25E8983BAD7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2C5CB9A3-B98C-A960-2125-27C0CC84AB6A}"/>
              </a:ext>
            </a:extLst>
          </p:cNvPr>
          <p:cNvSpPr>
            <a:spLocks noGrp="1"/>
          </p:cNvSpPr>
          <p:nvPr>
            <p:ph type="sldNum" sz="quarter" idx="12"/>
          </p:nvPr>
        </p:nvSpPr>
        <p:spPr/>
        <p:txBody>
          <a:bodyPr/>
          <a:lstStyle/>
          <a:p>
            <a:fld id="{45B76B8B-DE07-48A4-9913-B57A52F2F853}" type="slidenum">
              <a:rPr lang="nl-NL" noProof="0" smtClean="0"/>
              <a:t>33</a:t>
            </a:fld>
            <a:endParaRPr lang="nl-NL" noProof="0"/>
          </a:p>
        </p:txBody>
      </p:sp>
      <p:pic>
        <p:nvPicPr>
          <p:cNvPr id="9" name="Afbeelding 8">
            <a:extLst>
              <a:ext uri="{FF2B5EF4-FFF2-40B4-BE49-F238E27FC236}">
                <a16:creationId xmlns:a16="http://schemas.microsoft.com/office/drawing/2014/main" id="{9CA4030A-1CE1-9E40-49CD-F7383C380995}"/>
              </a:ext>
            </a:extLst>
          </p:cNvPr>
          <p:cNvPicPr>
            <a:picLocks noChangeAspect="1"/>
          </p:cNvPicPr>
          <p:nvPr/>
        </p:nvPicPr>
        <p:blipFill>
          <a:blip r:embed="rId2"/>
          <a:stretch>
            <a:fillRect/>
          </a:stretch>
        </p:blipFill>
        <p:spPr>
          <a:xfrm>
            <a:off x="258683" y="175846"/>
            <a:ext cx="6219825" cy="5962650"/>
          </a:xfrm>
          <a:prstGeom prst="rect">
            <a:avLst/>
          </a:prstGeom>
        </p:spPr>
      </p:pic>
      <p:pic>
        <p:nvPicPr>
          <p:cNvPr id="7" name="Picture 2" descr="Free smiley smile 1209761 PNG with Transparent Background">
            <a:extLst>
              <a:ext uri="{FF2B5EF4-FFF2-40B4-BE49-F238E27FC236}">
                <a16:creationId xmlns:a16="http://schemas.microsoft.com/office/drawing/2014/main" id="{E7D660EA-7F32-AACD-DAE5-59BFF0046285}"/>
              </a:ext>
            </a:extLst>
          </p:cNvPr>
          <p:cNvPicPr>
            <a:picLocks noChangeAspect="1" noChangeArrowheads="1"/>
          </p:cNvPicPr>
          <p:nvPr/>
        </p:nvPicPr>
        <p:blipFill>
          <a:blip r:embed="rId3">
            <a:duotone>
              <a:schemeClr val="accent2">
                <a:shade val="45000"/>
                <a:satMod val="135000"/>
              </a:schemeClr>
              <a:prstClr val="white"/>
            </a:duotone>
            <a:alphaModFix amt="70000"/>
            <a:extLst>
              <a:ext uri="{28A0092B-C50C-407E-A947-70E740481C1C}">
                <a14:useLocalDpi xmlns:a14="http://schemas.microsoft.com/office/drawing/2010/main" val="0"/>
              </a:ext>
            </a:extLst>
          </a:blip>
          <a:srcRect/>
          <a:stretch>
            <a:fillRect/>
          </a:stretch>
        </p:blipFill>
        <p:spPr bwMode="auto">
          <a:xfrm rot="21298519">
            <a:off x="6569993" y="1074738"/>
            <a:ext cx="5054479" cy="5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4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1EBB7-02DB-8112-D6A4-B2BC33F16E39}"/>
              </a:ext>
            </a:extLst>
          </p:cNvPr>
          <p:cNvSpPr>
            <a:spLocks noGrp="1"/>
          </p:cNvSpPr>
          <p:nvPr>
            <p:ph type="title"/>
          </p:nvPr>
        </p:nvSpPr>
        <p:spPr/>
        <p:txBody>
          <a:bodyPr/>
          <a:lstStyle/>
          <a:p>
            <a:r>
              <a:rPr lang="nl-NL"/>
              <a:t>Wat is het doel van MER en hoe werkt het?</a:t>
            </a:r>
          </a:p>
        </p:txBody>
      </p:sp>
      <p:sp>
        <p:nvSpPr>
          <p:cNvPr id="3" name="Tijdelijke aanduiding voor inhoud 2">
            <a:extLst>
              <a:ext uri="{FF2B5EF4-FFF2-40B4-BE49-F238E27FC236}">
                <a16:creationId xmlns:a16="http://schemas.microsoft.com/office/drawing/2014/main" id="{F2642199-69D4-E3C4-BC64-BB63DF7C5D15}"/>
              </a:ext>
            </a:extLst>
          </p:cNvPr>
          <p:cNvSpPr>
            <a:spLocks noGrp="1"/>
          </p:cNvSpPr>
          <p:nvPr>
            <p:ph idx="1"/>
          </p:nvPr>
        </p:nvSpPr>
        <p:spPr>
          <a:xfrm>
            <a:off x="371476" y="1457266"/>
            <a:ext cx="11449050" cy="4419599"/>
          </a:xfrm>
        </p:spPr>
        <p:txBody>
          <a:bodyPr/>
          <a:lstStyle/>
          <a:p>
            <a:pPr marL="0" indent="0">
              <a:buNone/>
            </a:pPr>
            <a:r>
              <a:rPr lang="nl-NL"/>
              <a:t>Plannen en besluiten van de overheid en initiatieven en activiteiten van publieke en private partijen kunnen (uiteindelijk) belangrijke nadelige gevolgen voor het milieu hebben. Graag willen we deze mogelijke gevolgen vooraf in beeld hebben. Dit doel wordt bereikt door in de MER-procedure: </a:t>
            </a:r>
          </a:p>
          <a:p>
            <a:pPr marL="0" indent="0">
              <a:buNone/>
            </a:pPr>
            <a:endParaRPr lang="nl-NL"/>
          </a:p>
          <a:p>
            <a:pPr>
              <a:buFontTx/>
              <a:buChar char="-"/>
            </a:pPr>
            <a:r>
              <a:rPr lang="nl-NL"/>
              <a:t>de milieugevolgen van het initiatief of de activiteit en alternatieven hiervoor duidelijk en objectief in beeld te brengen in het zogenoemde milieueffectrapport of MER en maatregelen te beschrijven om negatieve gevolgen te voorkomen of te beperken. </a:t>
            </a:r>
          </a:p>
          <a:p>
            <a:pPr>
              <a:buFontTx/>
              <a:buChar char="-"/>
            </a:pPr>
            <a:r>
              <a:rPr lang="nl-NL"/>
              <a:t>de kwaliteit van het MER bij plannen en complexe besluiten te laten toetsen door de onafhankelijke landelijke Commissie voor de milieueffectrapportage, de Commissie MER. </a:t>
            </a:r>
          </a:p>
          <a:p>
            <a:pPr>
              <a:buFontTx/>
              <a:buChar char="-"/>
            </a:pPr>
            <a:r>
              <a:rPr lang="nl-NL"/>
              <a:t>de maatschappij te betrekken door iedereen de mogelijkheid te bieden om in te spreken en zijn of haar zienswijze naar voren te brengen. - de milieugevolgen, de alternatieven en de ingebrachte zienswijzen en adviezen mee te laten wegen bij de vaststelling van het plan of het nemen van het besluit en de wijze waarop dat is gebeurd toe te lichten. </a:t>
            </a:r>
          </a:p>
          <a:p>
            <a:pPr marL="0" indent="0">
              <a:buNone/>
            </a:pPr>
            <a:endParaRPr lang="nl-NL"/>
          </a:p>
          <a:p>
            <a:pPr marL="0" indent="0">
              <a:buNone/>
            </a:pPr>
            <a:r>
              <a:rPr lang="nl-NL"/>
              <a:t>De MER-procedure is gekoppeld aan de procedure die moet worden doorlopen voor het betreffende plan of besluit, de zogenoemde ‘moederprocedure' of ‘hoofdprocedure'. Dus naast de eisen van de ‘moederprocedure' moet ook worden voldaan aan de eisen van de </a:t>
            </a:r>
            <a:r>
              <a:rPr lang="nl-NL" err="1"/>
              <a:t>MERprocedure</a:t>
            </a:r>
            <a:endParaRPr lang="nl-NL"/>
          </a:p>
        </p:txBody>
      </p:sp>
      <p:sp>
        <p:nvSpPr>
          <p:cNvPr id="4" name="Tijdelijke aanduiding voor datum 3">
            <a:extLst>
              <a:ext uri="{FF2B5EF4-FFF2-40B4-BE49-F238E27FC236}">
                <a16:creationId xmlns:a16="http://schemas.microsoft.com/office/drawing/2014/main" id="{7BCE880D-9F26-5F26-30E5-2C71598E5D18}"/>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60C17629-BC12-13FD-1817-0A3D4D125E3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EE80513-8216-E2DF-92BC-2CF6FD74B0EB}"/>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Tree>
    <p:extLst>
      <p:ext uri="{BB962C8B-B14F-4D97-AF65-F5344CB8AC3E}">
        <p14:creationId xmlns:p14="http://schemas.microsoft.com/office/powerpoint/2010/main" val="163114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1EBB7-02DB-8112-D6A4-B2BC33F16E39}"/>
              </a:ext>
            </a:extLst>
          </p:cNvPr>
          <p:cNvSpPr>
            <a:spLocks noGrp="1"/>
          </p:cNvSpPr>
          <p:nvPr>
            <p:ph type="title"/>
          </p:nvPr>
        </p:nvSpPr>
        <p:spPr/>
        <p:txBody>
          <a:bodyPr/>
          <a:lstStyle/>
          <a:p>
            <a:r>
              <a:rPr lang="nl-NL"/>
              <a:t>Beperkt en uitgebreid </a:t>
            </a:r>
          </a:p>
        </p:txBody>
      </p:sp>
      <p:sp>
        <p:nvSpPr>
          <p:cNvPr id="3" name="Tijdelijke aanduiding voor inhoud 2">
            <a:extLst>
              <a:ext uri="{FF2B5EF4-FFF2-40B4-BE49-F238E27FC236}">
                <a16:creationId xmlns:a16="http://schemas.microsoft.com/office/drawing/2014/main" id="{F2642199-69D4-E3C4-BC64-BB63DF7C5D15}"/>
              </a:ext>
            </a:extLst>
          </p:cNvPr>
          <p:cNvSpPr>
            <a:spLocks noGrp="1"/>
          </p:cNvSpPr>
          <p:nvPr>
            <p:ph idx="1"/>
          </p:nvPr>
        </p:nvSpPr>
        <p:spPr>
          <a:xfrm>
            <a:off x="371476" y="1457266"/>
            <a:ext cx="11449050" cy="4419599"/>
          </a:xfrm>
        </p:spPr>
        <p:txBody>
          <a:bodyPr/>
          <a:lstStyle/>
          <a:p>
            <a:pPr marL="0" indent="0" algn="l">
              <a:buNone/>
            </a:pPr>
            <a:r>
              <a:rPr lang="nl-NL" sz="2000" b="0" i="0">
                <a:solidFill>
                  <a:srgbClr val="000644"/>
                </a:solidFill>
                <a:effectLst/>
              </a:rPr>
              <a:t>Er is een uitgebreide </a:t>
            </a:r>
            <a:r>
              <a:rPr lang="nl-NL" sz="2000" b="0" i="0" err="1">
                <a:solidFill>
                  <a:srgbClr val="000644"/>
                </a:solidFill>
                <a:effectLst/>
              </a:rPr>
              <a:t>m.e.r</a:t>
            </a:r>
            <a:r>
              <a:rPr lang="nl-NL" sz="2000" b="0" i="0">
                <a:solidFill>
                  <a:srgbClr val="000644"/>
                </a:solidFill>
                <a:effectLst/>
              </a:rPr>
              <a:t>.-procedure en een beperkte </a:t>
            </a:r>
            <a:r>
              <a:rPr lang="nl-NL" sz="2000" b="0" i="0" err="1">
                <a:solidFill>
                  <a:srgbClr val="000644"/>
                </a:solidFill>
                <a:effectLst/>
              </a:rPr>
              <a:t>m.e.r</a:t>
            </a:r>
            <a:r>
              <a:rPr lang="nl-NL" sz="2000" b="0" i="0">
                <a:solidFill>
                  <a:srgbClr val="000644"/>
                </a:solidFill>
                <a:effectLst/>
              </a:rPr>
              <a:t>.-procedure. Bij de beperkte </a:t>
            </a:r>
            <a:r>
              <a:rPr lang="nl-NL" sz="2000" b="0" i="0" err="1">
                <a:solidFill>
                  <a:srgbClr val="000644"/>
                </a:solidFill>
                <a:effectLst/>
              </a:rPr>
              <a:t>m.e.r</a:t>
            </a:r>
            <a:r>
              <a:rPr lang="nl-NL" sz="2000" b="0" i="0">
                <a:solidFill>
                  <a:srgbClr val="000644"/>
                </a:solidFill>
                <a:effectLst/>
              </a:rPr>
              <a:t>.-procedure vervallen een aantal eisen uit de uitgebreide procedure. Bij een groot deel van de </a:t>
            </a:r>
            <a:r>
              <a:rPr lang="nl-NL" sz="2000" b="0" i="0" err="1">
                <a:solidFill>
                  <a:srgbClr val="000644"/>
                </a:solidFill>
                <a:effectLst/>
              </a:rPr>
              <a:t>m.e.r</a:t>
            </a:r>
            <a:r>
              <a:rPr lang="nl-NL" sz="2000" b="0" i="0">
                <a:solidFill>
                  <a:srgbClr val="000644"/>
                </a:solidFill>
                <a:effectLst/>
              </a:rPr>
              <a:t>.-plichtige gevallen is de uitgebreide procedure aan de orde: bij alle plannen en bij complexe besluiten.</a:t>
            </a:r>
            <a:br>
              <a:rPr lang="nl-NL" sz="2000" b="0" i="0">
                <a:solidFill>
                  <a:srgbClr val="000644"/>
                </a:solidFill>
                <a:effectLst/>
              </a:rPr>
            </a:br>
            <a:br>
              <a:rPr lang="nl-NL" sz="2000" b="0" i="0">
                <a:solidFill>
                  <a:srgbClr val="000644"/>
                </a:solidFill>
                <a:effectLst/>
              </a:rPr>
            </a:br>
            <a:r>
              <a:rPr lang="nl-NL" sz="2000" b="0" i="0">
                <a:solidFill>
                  <a:srgbClr val="000644"/>
                </a:solidFill>
                <a:effectLst/>
              </a:rPr>
              <a:t>De beperkte </a:t>
            </a:r>
            <a:r>
              <a:rPr lang="nl-NL" sz="2000" b="0" i="0" err="1">
                <a:solidFill>
                  <a:srgbClr val="000644"/>
                </a:solidFill>
                <a:effectLst/>
              </a:rPr>
              <a:t>m.e.r</a:t>
            </a:r>
            <a:r>
              <a:rPr lang="nl-NL" sz="2000" b="0" i="0">
                <a:solidFill>
                  <a:srgbClr val="000644"/>
                </a:solidFill>
                <a:effectLst/>
              </a:rPr>
              <a:t>.-procedure zorgt voor een betere stroomlijning van de </a:t>
            </a:r>
            <a:r>
              <a:rPr lang="nl-NL" sz="2000" b="0" i="0" err="1">
                <a:solidFill>
                  <a:srgbClr val="000644"/>
                </a:solidFill>
                <a:effectLst/>
              </a:rPr>
              <a:t>m.e.r</a:t>
            </a:r>
            <a:r>
              <a:rPr lang="nl-NL" sz="2000" b="0" i="0">
                <a:solidFill>
                  <a:srgbClr val="000644"/>
                </a:solidFill>
                <a:effectLst/>
              </a:rPr>
              <a:t>.-procedure. Dit besluit betreft met in het algemeen minder ingrijpende milieugevolgen waarbij de beperkte procedure voldoende waarborg biedt voor participatie en kwaliteit.</a:t>
            </a:r>
          </a:p>
          <a:p>
            <a:pPr marL="0" indent="0" algn="l">
              <a:buNone/>
            </a:pPr>
            <a:endParaRPr lang="nl-NL" sz="2000" b="0" i="0">
              <a:solidFill>
                <a:srgbClr val="000644"/>
              </a:solidFill>
              <a:effectLst/>
            </a:endParaRPr>
          </a:p>
          <a:p>
            <a:pPr marL="0" indent="0" algn="l">
              <a:buNone/>
            </a:pPr>
            <a:r>
              <a:rPr lang="nl-NL" sz="2000" b="0" i="0">
                <a:solidFill>
                  <a:srgbClr val="000644"/>
                </a:solidFill>
                <a:effectLst/>
              </a:rPr>
              <a:t>Bij dergelijke vergunningaanvragen is vaak al een planfase vooraf is gegaan waarbij al een </a:t>
            </a:r>
            <a:r>
              <a:rPr lang="nl-NL" sz="2000" b="0" i="0" err="1">
                <a:solidFill>
                  <a:srgbClr val="000644"/>
                </a:solidFill>
                <a:effectLst/>
              </a:rPr>
              <a:t>m.e.r</a:t>
            </a:r>
            <a:r>
              <a:rPr lang="nl-NL" sz="2000" b="0" i="0">
                <a:solidFill>
                  <a:srgbClr val="000644"/>
                </a:solidFill>
                <a:effectLst/>
              </a:rPr>
              <a:t>.-procedure is doorlopen of milieu-informatie is verzameld, bijvoorbeeld bij de aanwijzing van de locatie in een structuurvisie of bestemmingsplan.</a:t>
            </a:r>
          </a:p>
          <a:p>
            <a:pPr marL="0" indent="0">
              <a:buNone/>
            </a:pPr>
            <a:br>
              <a:rPr lang="nl-NL" sz="2000" b="0" i="0">
                <a:solidFill>
                  <a:srgbClr val="000644"/>
                </a:solidFill>
                <a:effectLst/>
              </a:rPr>
            </a:br>
            <a:br>
              <a:rPr lang="nl-NL" sz="2000" b="0" i="0">
                <a:solidFill>
                  <a:srgbClr val="000644"/>
                </a:solidFill>
                <a:effectLst/>
              </a:rPr>
            </a:br>
            <a:endParaRPr lang="nl-NL" sz="2000">
              <a:solidFill>
                <a:srgbClr val="000644"/>
              </a:solidFill>
            </a:endParaRPr>
          </a:p>
        </p:txBody>
      </p:sp>
      <p:sp>
        <p:nvSpPr>
          <p:cNvPr id="4" name="Tijdelijke aanduiding voor datum 3">
            <a:extLst>
              <a:ext uri="{FF2B5EF4-FFF2-40B4-BE49-F238E27FC236}">
                <a16:creationId xmlns:a16="http://schemas.microsoft.com/office/drawing/2014/main" id="{7BCE880D-9F26-5F26-30E5-2C71598E5D18}"/>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60C17629-BC12-13FD-1817-0A3D4D125E3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EE80513-8216-E2DF-92BC-2CF6FD74B0EB}"/>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7" name="Ondertitel 2">
            <a:extLst>
              <a:ext uri="{FF2B5EF4-FFF2-40B4-BE49-F238E27FC236}">
                <a16:creationId xmlns:a16="http://schemas.microsoft.com/office/drawing/2014/main" id="{C8BB8CD8-D206-996E-5E65-D6F41F410F78}"/>
              </a:ext>
            </a:extLst>
          </p:cNvPr>
          <p:cNvSpPr txBox="1">
            <a:spLocks/>
          </p:cNvSpPr>
          <p:nvPr/>
        </p:nvSpPr>
        <p:spPr>
          <a:xfrm>
            <a:off x="4740196" y="770665"/>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a:solidFill>
                  <a:schemeClr val="bg2">
                    <a:lumMod val="85000"/>
                  </a:schemeClr>
                </a:solidFill>
              </a:rPr>
              <a:t>Ik voel me soms ook heel beperkt</a:t>
            </a:r>
          </a:p>
        </p:txBody>
      </p:sp>
    </p:spTree>
    <p:extLst>
      <p:ext uri="{BB962C8B-B14F-4D97-AF65-F5344CB8AC3E}">
        <p14:creationId xmlns:p14="http://schemas.microsoft.com/office/powerpoint/2010/main" val="15368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1AB35-6FF8-B685-69C6-BAA7C5B2BA92}"/>
              </a:ext>
            </a:extLst>
          </p:cNvPr>
          <p:cNvSpPr>
            <a:spLocks noGrp="1"/>
          </p:cNvSpPr>
          <p:nvPr>
            <p:ph type="title"/>
          </p:nvPr>
        </p:nvSpPr>
        <p:spPr/>
        <p:txBody>
          <a:bodyPr/>
          <a:lstStyle/>
          <a:p>
            <a:r>
              <a:rPr lang="nl-NL"/>
              <a:t>Inhoudsvereisten voor een MER zijn</a:t>
            </a:r>
          </a:p>
        </p:txBody>
      </p:sp>
      <p:sp>
        <p:nvSpPr>
          <p:cNvPr id="3" name="Tijdelijke aanduiding voor inhoud 2">
            <a:extLst>
              <a:ext uri="{FF2B5EF4-FFF2-40B4-BE49-F238E27FC236}">
                <a16:creationId xmlns:a16="http://schemas.microsoft.com/office/drawing/2014/main" id="{E1313D02-B698-7862-BC62-581D3779AB29}"/>
              </a:ext>
            </a:extLst>
          </p:cNvPr>
          <p:cNvSpPr>
            <a:spLocks noGrp="1"/>
          </p:cNvSpPr>
          <p:nvPr>
            <p:ph idx="1"/>
          </p:nvPr>
        </p:nvSpPr>
        <p:spPr>
          <a:xfrm>
            <a:off x="371476" y="1457266"/>
            <a:ext cx="11449050" cy="4419599"/>
          </a:xfrm>
        </p:spPr>
        <p:txBody>
          <a:bodyPr/>
          <a:lstStyle/>
          <a:p>
            <a:r>
              <a:rPr lang="nl-NL" sz="2800"/>
              <a:t>Doel</a:t>
            </a:r>
          </a:p>
          <a:p>
            <a:r>
              <a:rPr lang="nl-NL" sz="2800"/>
              <a:t>Voorgenomen activiteit &amp; Alternatieven</a:t>
            </a:r>
          </a:p>
          <a:p>
            <a:r>
              <a:rPr lang="nl-NL" sz="2800"/>
              <a:t>Relevante plannen &amp; besluiten</a:t>
            </a:r>
          </a:p>
          <a:p>
            <a:r>
              <a:rPr lang="nl-NL" sz="2800"/>
              <a:t>Huidige situatie &amp; autonome ontwikkeling</a:t>
            </a:r>
          </a:p>
          <a:p>
            <a:r>
              <a:rPr lang="nl-NL" sz="2800"/>
              <a:t>Effecten</a:t>
            </a:r>
          </a:p>
          <a:p>
            <a:r>
              <a:rPr lang="nl-NL" sz="2800"/>
              <a:t>Vergelijking</a:t>
            </a:r>
          </a:p>
          <a:p>
            <a:r>
              <a:rPr lang="nl-NL" sz="2800"/>
              <a:t>Mitigerende &amp; compenserende maatregelen</a:t>
            </a:r>
          </a:p>
          <a:p>
            <a:r>
              <a:rPr lang="nl-NL" sz="2800"/>
              <a:t>Leemten in informatie</a:t>
            </a:r>
          </a:p>
          <a:p>
            <a:r>
              <a:rPr lang="nl-NL" sz="2800"/>
              <a:t>Samenvatting </a:t>
            </a:r>
          </a:p>
        </p:txBody>
      </p:sp>
      <p:sp>
        <p:nvSpPr>
          <p:cNvPr id="4" name="Tijdelijke aanduiding voor datum 3">
            <a:extLst>
              <a:ext uri="{FF2B5EF4-FFF2-40B4-BE49-F238E27FC236}">
                <a16:creationId xmlns:a16="http://schemas.microsoft.com/office/drawing/2014/main" id="{DE9FC48B-5989-AA59-A55C-D2DF32531B11}"/>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429091E5-DDEF-33F7-91C1-F04C6B48439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B33363E5-3FA6-408D-F6F3-23304ED03A8F}"/>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spTree>
    <p:extLst>
      <p:ext uri="{BB962C8B-B14F-4D97-AF65-F5344CB8AC3E}">
        <p14:creationId xmlns:p14="http://schemas.microsoft.com/office/powerpoint/2010/main" val="9783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461665"/>
          </a:xfrm>
          <a:prstGeom prst="rect">
            <a:avLst/>
          </a:prstGeom>
          <a:noFill/>
        </p:spPr>
        <p:txBody>
          <a:bodyPr wrap="square">
            <a:spAutoFit/>
          </a:bodyPr>
          <a:lstStyle/>
          <a:p>
            <a:pPr marL="45720" indent="0">
              <a:buNone/>
            </a:pPr>
            <a:r>
              <a:rPr lang="nl-NL" sz="2400"/>
              <a:t>A. Doel: een beschrijving van wat je met het project van plan bent.</a:t>
            </a:r>
          </a:p>
        </p:txBody>
      </p:sp>
      <p:pic>
        <p:nvPicPr>
          <p:cNvPr id="1034" name="Picture 10">
            <a:extLst>
              <a:ext uri="{FF2B5EF4-FFF2-40B4-BE49-F238E27FC236}">
                <a16:creationId xmlns:a16="http://schemas.microsoft.com/office/drawing/2014/main" id="{77D91DDA-1A1F-31E3-4C3E-B797CF04D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2654"/>
            <a:ext cx="9976338" cy="561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4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938992"/>
          </a:xfrm>
          <a:prstGeom prst="rect">
            <a:avLst/>
          </a:prstGeom>
          <a:noFill/>
        </p:spPr>
        <p:txBody>
          <a:bodyPr wrap="square">
            <a:spAutoFit/>
          </a:bodyPr>
          <a:lstStyle/>
          <a:p>
            <a:pPr marL="45720" indent="0">
              <a:buNone/>
            </a:pPr>
            <a:r>
              <a:rPr lang="nl-NL" sz="2400"/>
              <a:t>B. Voorgenomen activiteit &amp; alternatieven: een beschrijving van de voorgenomen activiteit en de mogelijke alternatieven waarvoor je ook kunt kiezen, inclusief de motivering van het door jou gekozen alternatief. Ook moet je een beschrijving geven van de wijze waarop de voorgenomen activiteit zal worden uitgevoerd. </a:t>
            </a:r>
          </a:p>
        </p:txBody>
      </p:sp>
    </p:spTree>
    <p:extLst>
      <p:ext uri="{BB962C8B-B14F-4D97-AF65-F5344CB8AC3E}">
        <p14:creationId xmlns:p14="http://schemas.microsoft.com/office/powerpoint/2010/main" val="51829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Inhoud vereisten van een MER</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938992"/>
          </a:xfrm>
          <a:prstGeom prst="rect">
            <a:avLst/>
          </a:prstGeom>
          <a:noFill/>
        </p:spPr>
        <p:txBody>
          <a:bodyPr wrap="square">
            <a:spAutoFit/>
          </a:bodyPr>
          <a:lstStyle/>
          <a:p>
            <a:pPr marL="45720" indent="0">
              <a:buNone/>
            </a:pPr>
            <a:r>
              <a:rPr lang="nl-NL" sz="2400"/>
              <a:t>C. Relevante plannen &amp; besluiten: een overzicht van eerder vastgestelde plannen die betrekking hebben op de voorgenomen activiteit en de beschreven alternatieven. Ook moet je een overzicht geven van de eerder genomen beslissingen van bestuursorganen die betrekking hebben op de voorgenomen activiteit en de beschreven alternatieven.</a:t>
            </a:r>
          </a:p>
        </p:txBody>
      </p:sp>
    </p:spTree>
    <p:extLst>
      <p:ext uri="{BB962C8B-B14F-4D97-AF65-F5344CB8AC3E}">
        <p14:creationId xmlns:p14="http://schemas.microsoft.com/office/powerpoint/2010/main" val="128295834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7D852-2B82-49EA-824F-50504D7CBDD9}">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3B809E-9840-4F61-A777-0ECC9F692F13}">
  <ds:schemaRefs>
    <ds:schemaRef ds:uri="4aa6b8cd-8aaf-473e-973b-57fcbd5fd695"/>
    <ds:schemaRef ds:uri="53db1c64-d159-475e-a504-7a3da4935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Application>Microsoft Office PowerPoint</Application>
  <PresentationFormat>Widescreen</PresentationFormat>
  <Slides>33</Slides>
  <Notes>15</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Yuverta</vt:lpstr>
      <vt:lpstr>Het MER onderzoek</vt:lpstr>
      <vt:lpstr>Planning voor vandaag</vt:lpstr>
      <vt:lpstr>Milieueffectrapportage (MER)</vt:lpstr>
      <vt:lpstr>Wat is het doel van MER en hoe werkt het?</vt:lpstr>
      <vt:lpstr>Beperkt en uitgebreid </vt:lpstr>
      <vt:lpstr>Inhoudsvereisten voor een MER zijn</vt:lpstr>
      <vt:lpstr>Inhoud vereisten van een MER</vt:lpstr>
      <vt:lpstr>Inhoud vereisten van een MER</vt:lpstr>
      <vt:lpstr>Inhoud vereisten van een MER</vt:lpstr>
      <vt:lpstr>Inhoud vereisten van een MER</vt:lpstr>
      <vt:lpstr>Inhoud vereisten van een MER</vt:lpstr>
      <vt:lpstr>Inhoud vereisten van een MER</vt:lpstr>
      <vt:lpstr>Inhoud vereisten van een MER</vt:lpstr>
      <vt:lpstr>We maken het moeilijker </vt:lpstr>
      <vt:lpstr>Inhoud vereisten van een MER</vt:lpstr>
      <vt:lpstr>Inhoud vereisten van een MER</vt:lpstr>
      <vt:lpstr>Nogmaals de inhoudsvereisten voor een MER zijn</vt:lpstr>
      <vt:lpstr>PowerPoint Presentation</vt:lpstr>
      <vt:lpstr>De MER procedure is af, en dan? </vt:lpstr>
      <vt:lpstr>De MER in lagen (1 van 3) </vt:lpstr>
      <vt:lpstr>Bodemaspecten </vt:lpstr>
      <vt:lpstr>Bodemaspecten </vt:lpstr>
      <vt:lpstr>Bodemaspecten </vt:lpstr>
      <vt:lpstr>Wateraspecten</vt:lpstr>
      <vt:lpstr>Wateraspecten </vt:lpstr>
      <vt:lpstr>Biotische aspecten</vt:lpstr>
      <vt:lpstr>Biotische aspecten</vt:lpstr>
      <vt:lpstr>Biotische aspecten</vt:lpstr>
      <vt:lpstr>Nog een keer aan de slag! </vt:lpstr>
      <vt:lpstr>Wat wordt er van je gevraagdtdtdt? </vt:lpstr>
      <vt:lpstr>Verder met Trede 4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revision>1</cp:revision>
  <dcterms:created xsi:type="dcterms:W3CDTF">2021-03-01T11:59:21Z</dcterms:created>
  <dcterms:modified xsi:type="dcterms:W3CDTF">2022-06-09T11:23:04Z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